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8" r:id="rId3"/>
    <p:sldId id="279" r:id="rId4"/>
    <p:sldId id="282" r:id="rId5"/>
    <p:sldId id="280" r:id="rId6"/>
    <p:sldId id="287" r:id="rId7"/>
    <p:sldId id="284" r:id="rId8"/>
    <p:sldId id="281" r:id="rId9"/>
    <p:sldId id="28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0101B0-5E36-4824-9F1D-86BAE761604F}">
          <p14:sldIdLst>
            <p14:sldId id="257"/>
            <p14:sldId id="278"/>
            <p14:sldId id="279"/>
          </p14:sldIdLst>
        </p14:section>
        <p14:section name="Untitled Section" id="{C206AB93-4103-42F4-BDA8-2DC01EA7542A}">
          <p14:sldIdLst>
            <p14:sldId id="282"/>
            <p14:sldId id="280"/>
            <p14:sldId id="287"/>
            <p14:sldId id="284"/>
          </p14:sldIdLst>
        </p14:section>
        <p14:section name="Untitled Section" id="{802082F8-E438-4BF4-8847-8BE35F27C040}">
          <p14:sldIdLst>
            <p14:sldId id="281"/>
            <p14:sldId id="28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985"/>
    <a:srgbClr val="029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6A113-5091-43A1-9B78-4AB7D558865F}" v="19" dt="2025-09-30T19:06:56.779"/>
    <p1510:client id="{86FD7017-F9F6-413D-B4BB-E49D1FCCCA15}" v="117" dt="2025-10-01T06:55:48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>
        <p:scale>
          <a:sx n="400" d="100"/>
          <a:sy n="400" d="100"/>
        </p:scale>
        <p:origin x="-5574" y="-9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2" d="100"/>
          <a:sy n="142" d="100"/>
        </p:scale>
        <p:origin x="58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Salman" userId="3e5beca0-ac44-4455-a24b-3ab7aec85bbc" providerId="ADAL" clId="{891AB33E-A54D-4AA7-A3F9-52CCBADD1CEA}"/>
    <pc:docChg chg="undo custSel addSld delSld modSld modMainMaster modSection">
      <pc:chgData name="Sara Salman" userId="3e5beca0-ac44-4455-a24b-3ab7aec85bbc" providerId="ADAL" clId="{891AB33E-A54D-4AA7-A3F9-52CCBADD1CEA}" dt="2025-10-01T07:28:46.180" v="1776" actId="1076"/>
      <pc:docMkLst>
        <pc:docMk/>
      </pc:docMkLst>
      <pc:sldChg chg="addSp delSp modSp mod">
        <pc:chgData name="Sara Salman" userId="3e5beca0-ac44-4455-a24b-3ab7aec85bbc" providerId="ADAL" clId="{891AB33E-A54D-4AA7-A3F9-52CCBADD1CEA}" dt="2025-09-30T17:35:27.825" v="230" actId="1076"/>
        <pc:sldMkLst>
          <pc:docMk/>
          <pc:sldMk cId="4209668979" sldId="257"/>
        </pc:sldMkLst>
        <pc:spChg chg="mod">
          <ac:chgData name="Sara Salman" userId="3e5beca0-ac44-4455-a24b-3ab7aec85bbc" providerId="ADAL" clId="{891AB33E-A54D-4AA7-A3F9-52CCBADD1CEA}" dt="2025-09-30T17:35:27.825" v="230" actId="1076"/>
          <ac:spMkLst>
            <pc:docMk/>
            <pc:sldMk cId="4209668979" sldId="257"/>
            <ac:spMk id="2" creationId="{556B9D65-16D0-6746-BC56-1B9F5DDC1228}"/>
          </ac:spMkLst>
        </pc:spChg>
        <pc:spChg chg="del mod">
          <ac:chgData name="Sara Salman" userId="3e5beca0-ac44-4455-a24b-3ab7aec85bbc" providerId="ADAL" clId="{891AB33E-A54D-4AA7-A3F9-52CCBADD1CEA}" dt="2025-09-30T17:32:28.572" v="207" actId="478"/>
          <ac:spMkLst>
            <pc:docMk/>
            <pc:sldMk cId="4209668979" sldId="257"/>
            <ac:spMk id="3" creationId="{99432A8F-E599-8642-BB18-C86782F0B7BD}"/>
          </ac:spMkLst>
        </pc:spChg>
        <pc:spChg chg="add del mod">
          <ac:chgData name="Sara Salman" userId="3e5beca0-ac44-4455-a24b-3ab7aec85bbc" providerId="ADAL" clId="{891AB33E-A54D-4AA7-A3F9-52CCBADD1CEA}" dt="2025-09-30T17:33:16.485" v="216" actId="478"/>
          <ac:spMkLst>
            <pc:docMk/>
            <pc:sldMk cId="4209668979" sldId="257"/>
            <ac:spMk id="6" creationId="{DE249B59-1A1D-077D-AA0B-9FD6872E9AF9}"/>
          </ac:spMkLst>
        </pc:spChg>
        <pc:picChg chg="add del mod">
          <ac:chgData name="Sara Salman" userId="3e5beca0-ac44-4455-a24b-3ab7aec85bbc" providerId="ADAL" clId="{891AB33E-A54D-4AA7-A3F9-52CCBADD1CEA}" dt="2025-09-30T17:29:10.864" v="143" actId="21"/>
          <ac:picMkLst>
            <pc:docMk/>
            <pc:sldMk cId="4209668979" sldId="257"/>
            <ac:picMk id="4" creationId="{F1CF79A3-9FA2-65B8-E5CE-7B28BA00A98E}"/>
          </ac:picMkLst>
        </pc:picChg>
      </pc:sldChg>
      <pc:sldChg chg="del">
        <pc:chgData name="Sara Salman" userId="3e5beca0-ac44-4455-a24b-3ab7aec85bbc" providerId="ADAL" clId="{891AB33E-A54D-4AA7-A3F9-52CCBADD1CEA}" dt="2025-09-30T17:20:18.524" v="136" actId="2696"/>
        <pc:sldMkLst>
          <pc:docMk/>
          <pc:sldMk cId="3468419968" sldId="270"/>
        </pc:sldMkLst>
      </pc:sldChg>
      <pc:sldChg chg="del">
        <pc:chgData name="Sara Salman" userId="3e5beca0-ac44-4455-a24b-3ab7aec85bbc" providerId="ADAL" clId="{891AB33E-A54D-4AA7-A3F9-52CCBADD1CEA}" dt="2025-09-30T17:23:18.122" v="137" actId="2696"/>
        <pc:sldMkLst>
          <pc:docMk/>
          <pc:sldMk cId="3690179582" sldId="273"/>
        </pc:sldMkLst>
      </pc:sldChg>
      <pc:sldChg chg="addSp delSp modSp mod">
        <pc:chgData name="Sara Salman" userId="3e5beca0-ac44-4455-a24b-3ab7aec85bbc" providerId="ADAL" clId="{891AB33E-A54D-4AA7-A3F9-52CCBADD1CEA}" dt="2025-10-01T06:27:16.107" v="1381" actId="1076"/>
        <pc:sldMkLst>
          <pc:docMk/>
          <pc:sldMk cId="152916160" sldId="278"/>
        </pc:sldMkLst>
        <pc:spChg chg="mod">
          <ac:chgData name="Sara Salman" userId="3e5beca0-ac44-4455-a24b-3ab7aec85bbc" providerId="ADAL" clId="{891AB33E-A54D-4AA7-A3F9-52CCBADD1CEA}" dt="2025-10-01T05:56:13.196" v="983" actId="1076"/>
          <ac:spMkLst>
            <pc:docMk/>
            <pc:sldMk cId="152916160" sldId="278"/>
            <ac:spMk id="2" creationId="{DB5DDD04-6C9D-6CC8-A4FA-BD717E339512}"/>
          </ac:spMkLst>
        </pc:spChg>
        <pc:spChg chg="del mod">
          <ac:chgData name="Sara Salman" userId="3e5beca0-ac44-4455-a24b-3ab7aec85bbc" providerId="ADAL" clId="{891AB33E-A54D-4AA7-A3F9-52CCBADD1CEA}" dt="2025-10-01T06:23:19.704" v="1344" actId="478"/>
          <ac:spMkLst>
            <pc:docMk/>
            <pc:sldMk cId="152916160" sldId="278"/>
            <ac:spMk id="3" creationId="{C9986C61-A8A5-E318-5B65-B4095C692FE6}"/>
          </ac:spMkLst>
        </pc:spChg>
        <pc:spChg chg="add mod">
          <ac:chgData name="Sara Salman" userId="3e5beca0-ac44-4455-a24b-3ab7aec85bbc" providerId="ADAL" clId="{891AB33E-A54D-4AA7-A3F9-52CCBADD1CEA}" dt="2025-10-01T06:27:04" v="1379" actId="14100"/>
          <ac:spMkLst>
            <pc:docMk/>
            <pc:sldMk cId="152916160" sldId="278"/>
            <ac:spMk id="4" creationId="{477E0EFB-5AC0-9515-28B9-DE7A65163BCF}"/>
          </ac:spMkLst>
        </pc:spChg>
        <pc:spChg chg="add mod">
          <ac:chgData name="Sara Salman" userId="3e5beca0-ac44-4455-a24b-3ab7aec85bbc" providerId="ADAL" clId="{891AB33E-A54D-4AA7-A3F9-52CCBADD1CEA}" dt="2025-10-01T06:27:00.126" v="1378" actId="1076"/>
          <ac:spMkLst>
            <pc:docMk/>
            <pc:sldMk cId="152916160" sldId="278"/>
            <ac:spMk id="5" creationId="{7524C93F-9D65-4412-7C64-82A982751C4D}"/>
          </ac:spMkLst>
        </pc:spChg>
        <pc:spChg chg="add del mod">
          <ac:chgData name="Sara Salman" userId="3e5beca0-ac44-4455-a24b-3ab7aec85bbc" providerId="ADAL" clId="{891AB33E-A54D-4AA7-A3F9-52CCBADD1CEA}" dt="2025-09-30T17:19:45.826" v="135" actId="478"/>
          <ac:spMkLst>
            <pc:docMk/>
            <pc:sldMk cId="152916160" sldId="278"/>
            <ac:spMk id="5" creationId="{E376C8E7-FF5E-9F05-0A67-C4CA4408D6E4}"/>
          </ac:spMkLst>
        </pc:spChg>
        <pc:spChg chg="add mod">
          <ac:chgData name="Sara Salman" userId="3e5beca0-ac44-4455-a24b-3ab7aec85bbc" providerId="ADAL" clId="{891AB33E-A54D-4AA7-A3F9-52CCBADD1CEA}" dt="2025-10-01T06:27:00.126" v="1378" actId="1076"/>
          <ac:spMkLst>
            <pc:docMk/>
            <pc:sldMk cId="152916160" sldId="278"/>
            <ac:spMk id="7" creationId="{E131FD01-8A0F-229E-94F9-711089A3D553}"/>
          </ac:spMkLst>
        </pc:spChg>
        <pc:spChg chg="add mod">
          <ac:chgData name="Sara Salman" userId="3e5beca0-ac44-4455-a24b-3ab7aec85bbc" providerId="ADAL" clId="{891AB33E-A54D-4AA7-A3F9-52CCBADD1CEA}" dt="2025-10-01T06:26:19.582" v="1376" actId="1076"/>
          <ac:spMkLst>
            <pc:docMk/>
            <pc:sldMk cId="152916160" sldId="278"/>
            <ac:spMk id="8" creationId="{1874739C-1B6A-32E2-1198-14CE8BB1AEFE}"/>
          </ac:spMkLst>
        </pc:spChg>
        <pc:spChg chg="add mod">
          <ac:chgData name="Sara Salman" userId="3e5beca0-ac44-4455-a24b-3ab7aec85bbc" providerId="ADAL" clId="{891AB33E-A54D-4AA7-A3F9-52CCBADD1CEA}" dt="2025-10-01T06:26:27.966" v="1377" actId="1076"/>
          <ac:spMkLst>
            <pc:docMk/>
            <pc:sldMk cId="152916160" sldId="278"/>
            <ac:spMk id="9" creationId="{A5680CBF-8F39-17BD-6E59-6B69597A2625}"/>
          </ac:spMkLst>
        </pc:spChg>
        <pc:spChg chg="add mod">
          <ac:chgData name="Sara Salman" userId="3e5beca0-ac44-4455-a24b-3ab7aec85bbc" providerId="ADAL" clId="{891AB33E-A54D-4AA7-A3F9-52CCBADD1CEA}" dt="2025-10-01T06:26:27.966" v="1377" actId="1076"/>
          <ac:spMkLst>
            <pc:docMk/>
            <pc:sldMk cId="152916160" sldId="278"/>
            <ac:spMk id="10" creationId="{4D524557-43FF-488F-7DF5-7341AB5EAA05}"/>
          </ac:spMkLst>
        </pc:spChg>
        <pc:spChg chg="add mod">
          <ac:chgData name="Sara Salman" userId="3e5beca0-ac44-4455-a24b-3ab7aec85bbc" providerId="ADAL" clId="{891AB33E-A54D-4AA7-A3F9-52CCBADD1CEA}" dt="2025-10-01T06:27:16.107" v="1381" actId="1076"/>
          <ac:spMkLst>
            <pc:docMk/>
            <pc:sldMk cId="152916160" sldId="278"/>
            <ac:spMk id="11" creationId="{FACF049D-86E0-1A16-C715-D42BE6499CFF}"/>
          </ac:spMkLst>
        </pc:spChg>
        <pc:spChg chg="add mod">
          <ac:chgData name="Sara Salman" userId="3e5beca0-ac44-4455-a24b-3ab7aec85bbc" providerId="ADAL" clId="{891AB33E-A54D-4AA7-A3F9-52CCBADD1CEA}" dt="2025-10-01T06:27:16.107" v="1381" actId="1076"/>
          <ac:spMkLst>
            <pc:docMk/>
            <pc:sldMk cId="152916160" sldId="278"/>
            <ac:spMk id="12" creationId="{DF2415A1-5E61-966A-34A6-267461377797}"/>
          </ac:spMkLst>
        </pc:spChg>
        <pc:spChg chg="add mod">
          <ac:chgData name="Sara Salman" userId="3e5beca0-ac44-4455-a24b-3ab7aec85bbc" providerId="ADAL" clId="{891AB33E-A54D-4AA7-A3F9-52CCBADD1CEA}" dt="2025-10-01T06:27:16.107" v="1381" actId="1076"/>
          <ac:spMkLst>
            <pc:docMk/>
            <pc:sldMk cId="152916160" sldId="278"/>
            <ac:spMk id="13" creationId="{0C151890-953B-9B8F-03DC-3105BC8FAFC4}"/>
          </ac:spMkLst>
        </pc:spChg>
        <pc:spChg chg="add mod">
          <ac:chgData name="Sara Salman" userId="3e5beca0-ac44-4455-a24b-3ab7aec85bbc" providerId="ADAL" clId="{891AB33E-A54D-4AA7-A3F9-52CCBADD1CEA}" dt="2025-10-01T06:23:32.826" v="1348" actId="1076"/>
          <ac:spMkLst>
            <pc:docMk/>
            <pc:sldMk cId="152916160" sldId="278"/>
            <ac:spMk id="14" creationId="{82B0B360-D2CB-5CC8-5144-4B5FB94E1DAE}"/>
          </ac:spMkLst>
        </pc:spChg>
        <pc:spChg chg="add del mod">
          <ac:chgData name="Sara Salman" userId="3e5beca0-ac44-4455-a24b-3ab7aec85bbc" providerId="ADAL" clId="{891AB33E-A54D-4AA7-A3F9-52CCBADD1CEA}" dt="2025-10-01T06:23:24.204" v="1345" actId="478"/>
          <ac:spMkLst>
            <pc:docMk/>
            <pc:sldMk cId="152916160" sldId="278"/>
            <ac:spMk id="16" creationId="{A77924A1-5180-057F-85FC-32BF6EF3C94C}"/>
          </ac:spMkLst>
        </pc:spChg>
        <pc:graphicFrameChg chg="del">
          <ac:chgData name="Sara Salman" userId="3e5beca0-ac44-4455-a24b-3ab7aec85bbc" providerId="ADAL" clId="{891AB33E-A54D-4AA7-A3F9-52CCBADD1CEA}" dt="2025-09-30T17:19:24.670" v="133" actId="478"/>
          <ac:graphicFrameMkLst>
            <pc:docMk/>
            <pc:sldMk cId="152916160" sldId="278"/>
            <ac:graphicFrameMk id="10" creationId="{E9708942-7217-512B-8B87-23BD5CDFAA73}"/>
          </ac:graphicFrameMkLst>
        </pc:graphicFrameChg>
        <pc:picChg chg="add mod">
          <ac:chgData name="Sara Salman" userId="3e5beca0-ac44-4455-a24b-3ab7aec85bbc" providerId="ADAL" clId="{891AB33E-A54D-4AA7-A3F9-52CCBADD1CEA}" dt="2025-10-01T06:23:28.929" v="1347" actId="14100"/>
          <ac:picMkLst>
            <pc:docMk/>
            <pc:sldMk cId="152916160" sldId="278"/>
            <ac:picMk id="6" creationId="{53CC20DC-6FF8-19F1-E989-1F9D9241CF1C}"/>
          </ac:picMkLst>
        </pc:picChg>
      </pc:sldChg>
      <pc:sldChg chg="addSp modSp mod">
        <pc:chgData name="Sara Salman" userId="3e5beca0-ac44-4455-a24b-3ab7aec85bbc" providerId="ADAL" clId="{891AB33E-A54D-4AA7-A3F9-52CCBADD1CEA}" dt="2025-10-01T06:41:25.123" v="1508" actId="20577"/>
        <pc:sldMkLst>
          <pc:docMk/>
          <pc:sldMk cId="1563885775" sldId="279"/>
        </pc:sldMkLst>
        <pc:spChg chg="mod">
          <ac:chgData name="Sara Salman" userId="3e5beca0-ac44-4455-a24b-3ab7aec85bbc" providerId="ADAL" clId="{891AB33E-A54D-4AA7-A3F9-52CCBADD1CEA}" dt="2025-10-01T06:41:25.123" v="1508" actId="20577"/>
          <ac:spMkLst>
            <pc:docMk/>
            <pc:sldMk cId="1563885775" sldId="279"/>
            <ac:spMk id="2" creationId="{65F076A8-82B0-5E47-D73F-F8E9B8EA1935}"/>
          </ac:spMkLst>
        </pc:spChg>
        <pc:spChg chg="mod">
          <ac:chgData name="Sara Salman" userId="3e5beca0-ac44-4455-a24b-3ab7aec85bbc" providerId="ADAL" clId="{891AB33E-A54D-4AA7-A3F9-52CCBADD1CEA}" dt="2025-10-01T06:41:03.353" v="1505" actId="5793"/>
          <ac:spMkLst>
            <pc:docMk/>
            <pc:sldMk cId="1563885775" sldId="279"/>
            <ac:spMk id="3" creationId="{840EA523-F625-9D34-C798-A222C004813C}"/>
          </ac:spMkLst>
        </pc:spChg>
        <pc:spChg chg="add mod">
          <ac:chgData name="Sara Salman" userId="3e5beca0-ac44-4455-a24b-3ab7aec85bbc" providerId="ADAL" clId="{891AB33E-A54D-4AA7-A3F9-52CCBADD1CEA}" dt="2025-10-01T06:41:00.187" v="1502" actId="5793"/>
          <ac:spMkLst>
            <pc:docMk/>
            <pc:sldMk cId="1563885775" sldId="279"/>
            <ac:spMk id="4" creationId="{AF8E4416-8D7D-BA7E-D75C-6FBB434F6863}"/>
          </ac:spMkLst>
        </pc:spChg>
        <pc:spChg chg="add mod">
          <ac:chgData name="Sara Salman" userId="3e5beca0-ac44-4455-a24b-3ab7aec85bbc" providerId="ADAL" clId="{891AB33E-A54D-4AA7-A3F9-52CCBADD1CEA}" dt="2025-10-01T06:41:01.445" v="1503" actId="5793"/>
          <ac:spMkLst>
            <pc:docMk/>
            <pc:sldMk cId="1563885775" sldId="279"/>
            <ac:spMk id="6" creationId="{1FDDEE62-51E3-620B-67DB-C0AD899877B2}"/>
          </ac:spMkLst>
        </pc:spChg>
        <pc:spChg chg="add mod">
          <ac:chgData name="Sara Salman" userId="3e5beca0-ac44-4455-a24b-3ab7aec85bbc" providerId="ADAL" clId="{891AB33E-A54D-4AA7-A3F9-52CCBADD1CEA}" dt="2025-10-01T06:41:02.419" v="1504" actId="5793"/>
          <ac:spMkLst>
            <pc:docMk/>
            <pc:sldMk cId="1563885775" sldId="279"/>
            <ac:spMk id="7" creationId="{A4126E53-5695-F35F-05A4-080558E0BADB}"/>
          </ac:spMkLst>
        </pc:spChg>
        <pc:graphicFrameChg chg="mod modGraphic">
          <ac:chgData name="Sara Salman" userId="3e5beca0-ac44-4455-a24b-3ab7aec85bbc" providerId="ADAL" clId="{891AB33E-A54D-4AA7-A3F9-52CCBADD1CEA}" dt="2025-10-01T06:22:54.791" v="1342" actId="14100"/>
          <ac:graphicFrameMkLst>
            <pc:docMk/>
            <pc:sldMk cId="1563885775" sldId="279"/>
            <ac:graphicFrameMk id="5" creationId="{55D8E2EC-D8C1-099F-AAA4-C7E41FEC5906}"/>
          </ac:graphicFrameMkLst>
        </pc:graphicFrameChg>
      </pc:sldChg>
      <pc:sldChg chg="addSp delSp modSp mod">
        <pc:chgData name="Sara Salman" userId="3e5beca0-ac44-4455-a24b-3ab7aec85bbc" providerId="ADAL" clId="{891AB33E-A54D-4AA7-A3F9-52CCBADD1CEA}" dt="2025-10-01T06:18:07.374" v="1283" actId="20577"/>
        <pc:sldMkLst>
          <pc:docMk/>
          <pc:sldMk cId="3838272890" sldId="280"/>
        </pc:sldMkLst>
        <pc:spChg chg="mod">
          <ac:chgData name="Sara Salman" userId="3e5beca0-ac44-4455-a24b-3ab7aec85bbc" providerId="ADAL" clId="{891AB33E-A54D-4AA7-A3F9-52CCBADD1CEA}" dt="2025-10-01T06:15:16.979" v="1235" actId="1076"/>
          <ac:spMkLst>
            <pc:docMk/>
            <pc:sldMk cId="3838272890" sldId="280"/>
            <ac:spMk id="2" creationId="{BA2D7EA7-27D4-2E89-CA5A-FE6D9032E774}"/>
          </ac:spMkLst>
        </pc:spChg>
        <pc:spChg chg="del mod">
          <ac:chgData name="Sara Salman" userId="3e5beca0-ac44-4455-a24b-3ab7aec85bbc" providerId="ADAL" clId="{891AB33E-A54D-4AA7-A3F9-52CCBADD1CEA}" dt="2025-10-01T06:17:37.987" v="1253" actId="478"/>
          <ac:spMkLst>
            <pc:docMk/>
            <pc:sldMk cId="3838272890" sldId="280"/>
            <ac:spMk id="3" creationId="{B5AFD4B4-C678-863A-EF94-BE7A1081940C}"/>
          </ac:spMkLst>
        </pc:spChg>
        <pc:spChg chg="add mod">
          <ac:chgData name="Sara Salman" userId="3e5beca0-ac44-4455-a24b-3ab7aec85bbc" providerId="ADAL" clId="{891AB33E-A54D-4AA7-A3F9-52CCBADD1CEA}" dt="2025-10-01T06:16:24.103" v="1243" actId="1076"/>
          <ac:spMkLst>
            <pc:docMk/>
            <pc:sldMk cId="3838272890" sldId="280"/>
            <ac:spMk id="6" creationId="{B0C3F8A7-07E9-5BFC-A787-60A26EBACBCB}"/>
          </ac:spMkLst>
        </pc:spChg>
        <pc:spChg chg="add mod">
          <ac:chgData name="Sara Salman" userId="3e5beca0-ac44-4455-a24b-3ab7aec85bbc" providerId="ADAL" clId="{891AB33E-A54D-4AA7-A3F9-52CCBADD1CEA}" dt="2025-10-01T06:16:20.359" v="1242" actId="1076"/>
          <ac:spMkLst>
            <pc:docMk/>
            <pc:sldMk cId="3838272890" sldId="280"/>
            <ac:spMk id="7" creationId="{7154107D-18A1-B894-388C-DCC0A58088A2}"/>
          </ac:spMkLst>
        </pc:spChg>
        <pc:spChg chg="add mod">
          <ac:chgData name="Sara Salman" userId="3e5beca0-ac44-4455-a24b-3ab7aec85bbc" providerId="ADAL" clId="{891AB33E-A54D-4AA7-A3F9-52CCBADD1CEA}" dt="2025-10-01T06:16:15.395" v="1241" actId="1076"/>
          <ac:spMkLst>
            <pc:docMk/>
            <pc:sldMk cId="3838272890" sldId="280"/>
            <ac:spMk id="8" creationId="{F331B43A-B49D-F4BA-1C04-CB7EFB20E326}"/>
          </ac:spMkLst>
        </pc:spChg>
        <pc:spChg chg="mod">
          <ac:chgData name="Sara Salman" userId="3e5beca0-ac44-4455-a24b-3ab7aec85bbc" providerId="ADAL" clId="{891AB33E-A54D-4AA7-A3F9-52CCBADD1CEA}" dt="2025-10-01T06:15:38.058" v="1237" actId="1076"/>
          <ac:spMkLst>
            <pc:docMk/>
            <pc:sldMk cId="3838272890" sldId="280"/>
            <ac:spMk id="9" creationId="{DE52A145-715E-DD44-C0B3-84C769CECAB0}"/>
          </ac:spMkLst>
        </pc:spChg>
        <pc:spChg chg="mod">
          <ac:chgData name="Sara Salman" userId="3e5beca0-ac44-4455-a24b-3ab7aec85bbc" providerId="ADAL" clId="{891AB33E-A54D-4AA7-A3F9-52CCBADD1CEA}" dt="2025-10-01T06:15:38.058" v="1237" actId="1076"/>
          <ac:spMkLst>
            <pc:docMk/>
            <pc:sldMk cId="3838272890" sldId="280"/>
            <ac:spMk id="10" creationId="{63492C73-84F8-1B03-A0E1-799E9BE6C1E7}"/>
          </ac:spMkLst>
        </pc:spChg>
        <pc:spChg chg="add mod">
          <ac:chgData name="Sara Salman" userId="3e5beca0-ac44-4455-a24b-3ab7aec85bbc" providerId="ADAL" clId="{891AB33E-A54D-4AA7-A3F9-52CCBADD1CEA}" dt="2025-10-01T06:16:01.909" v="1240" actId="1076"/>
          <ac:spMkLst>
            <pc:docMk/>
            <pc:sldMk cId="3838272890" sldId="280"/>
            <ac:spMk id="11" creationId="{822ABCA6-A7FB-63CB-DE2E-CAEE63440297}"/>
          </ac:spMkLst>
        </pc:spChg>
        <pc:spChg chg="add mod">
          <ac:chgData name="Sara Salman" userId="3e5beca0-ac44-4455-a24b-3ab7aec85bbc" providerId="ADAL" clId="{891AB33E-A54D-4AA7-A3F9-52CCBADD1CEA}" dt="2025-10-01T06:16:01.909" v="1240" actId="1076"/>
          <ac:spMkLst>
            <pc:docMk/>
            <pc:sldMk cId="3838272890" sldId="280"/>
            <ac:spMk id="12" creationId="{63F21481-8492-741D-9C7A-2B6DE64F11C3}"/>
          </ac:spMkLst>
        </pc:spChg>
        <pc:spChg chg="add mod">
          <ac:chgData name="Sara Salman" userId="3e5beca0-ac44-4455-a24b-3ab7aec85bbc" providerId="ADAL" clId="{891AB33E-A54D-4AA7-A3F9-52CCBADD1CEA}" dt="2025-10-01T06:15:46.204" v="1238" actId="1076"/>
          <ac:spMkLst>
            <pc:docMk/>
            <pc:sldMk cId="3838272890" sldId="280"/>
            <ac:spMk id="13" creationId="{FE1522FF-ABE3-D012-8D17-873996A45489}"/>
          </ac:spMkLst>
        </pc:spChg>
        <pc:spChg chg="add mod">
          <ac:chgData name="Sara Salman" userId="3e5beca0-ac44-4455-a24b-3ab7aec85bbc" providerId="ADAL" clId="{891AB33E-A54D-4AA7-A3F9-52CCBADD1CEA}" dt="2025-10-01T06:16:01.909" v="1240" actId="1076"/>
          <ac:spMkLst>
            <pc:docMk/>
            <pc:sldMk cId="3838272890" sldId="280"/>
            <ac:spMk id="14" creationId="{89A08834-AA0A-610C-0E34-D30C2786EA30}"/>
          </ac:spMkLst>
        </pc:spChg>
        <pc:spChg chg="add mod">
          <ac:chgData name="Sara Salman" userId="3e5beca0-ac44-4455-a24b-3ab7aec85bbc" providerId="ADAL" clId="{891AB33E-A54D-4AA7-A3F9-52CCBADD1CEA}" dt="2025-10-01T06:16:01.909" v="1240" actId="1076"/>
          <ac:spMkLst>
            <pc:docMk/>
            <pc:sldMk cId="3838272890" sldId="280"/>
            <ac:spMk id="15" creationId="{70022341-39C9-01EC-FEF6-08543764AC52}"/>
          </ac:spMkLst>
        </pc:spChg>
        <pc:spChg chg="add mod">
          <ac:chgData name="Sara Salman" userId="3e5beca0-ac44-4455-a24b-3ab7aec85bbc" providerId="ADAL" clId="{891AB33E-A54D-4AA7-A3F9-52CCBADD1CEA}" dt="2025-10-01T06:16:01.909" v="1240" actId="1076"/>
          <ac:spMkLst>
            <pc:docMk/>
            <pc:sldMk cId="3838272890" sldId="280"/>
            <ac:spMk id="16" creationId="{5F5CDC05-24D2-6283-F101-0A5503F006F3}"/>
          </ac:spMkLst>
        </pc:spChg>
        <pc:spChg chg="add mod">
          <ac:chgData name="Sara Salman" userId="3e5beca0-ac44-4455-a24b-3ab7aec85bbc" providerId="ADAL" clId="{891AB33E-A54D-4AA7-A3F9-52CCBADD1CEA}" dt="2025-10-01T06:15:54.488" v="1239" actId="1076"/>
          <ac:spMkLst>
            <pc:docMk/>
            <pc:sldMk cId="3838272890" sldId="280"/>
            <ac:spMk id="17" creationId="{02A755CF-5C74-5C0D-03D3-B94845BAD942}"/>
          </ac:spMkLst>
        </pc:spChg>
        <pc:spChg chg="add mod">
          <ac:chgData name="Sara Salman" userId="3e5beca0-ac44-4455-a24b-3ab7aec85bbc" providerId="ADAL" clId="{891AB33E-A54D-4AA7-A3F9-52CCBADD1CEA}" dt="2025-10-01T06:16:37.286" v="1246" actId="1076"/>
          <ac:spMkLst>
            <pc:docMk/>
            <pc:sldMk cId="3838272890" sldId="280"/>
            <ac:spMk id="19" creationId="{38A5204C-FC5F-62F4-E18D-E000EA2A9824}"/>
          </ac:spMkLst>
        </pc:spChg>
        <pc:spChg chg="add mod">
          <ac:chgData name="Sara Salman" userId="3e5beca0-ac44-4455-a24b-3ab7aec85bbc" providerId="ADAL" clId="{891AB33E-A54D-4AA7-A3F9-52CCBADD1CEA}" dt="2025-10-01T06:16:32.082" v="1245" actId="1076"/>
          <ac:spMkLst>
            <pc:docMk/>
            <pc:sldMk cId="3838272890" sldId="280"/>
            <ac:spMk id="21" creationId="{B623CBE7-70E1-B5B5-B1FF-42DC446BC3C3}"/>
          </ac:spMkLst>
        </pc:spChg>
        <pc:spChg chg="add del mod">
          <ac:chgData name="Sara Salman" userId="3e5beca0-ac44-4455-a24b-3ab7aec85bbc" providerId="ADAL" clId="{891AB33E-A54D-4AA7-A3F9-52CCBADD1CEA}" dt="2025-10-01T06:14:15.551" v="1224" actId="478"/>
          <ac:spMkLst>
            <pc:docMk/>
            <pc:sldMk cId="3838272890" sldId="280"/>
            <ac:spMk id="23" creationId="{DCDC86E6-7037-B791-899A-44CB28EC65B0}"/>
          </ac:spMkLst>
        </pc:spChg>
        <pc:spChg chg="add del mod">
          <ac:chgData name="Sara Salman" userId="3e5beca0-ac44-4455-a24b-3ab7aec85bbc" providerId="ADAL" clId="{891AB33E-A54D-4AA7-A3F9-52CCBADD1CEA}" dt="2025-10-01T06:14:24.924" v="1227" actId="478"/>
          <ac:spMkLst>
            <pc:docMk/>
            <pc:sldMk cId="3838272890" sldId="280"/>
            <ac:spMk id="25" creationId="{C9C0DBBD-D83A-708C-0277-1BAA8EE04910}"/>
          </ac:spMkLst>
        </pc:spChg>
        <pc:spChg chg="add mod">
          <ac:chgData name="Sara Salman" userId="3e5beca0-ac44-4455-a24b-3ab7aec85bbc" providerId="ADAL" clId="{891AB33E-A54D-4AA7-A3F9-52CCBADD1CEA}" dt="2025-10-01T06:17:15.053" v="1252" actId="1076"/>
          <ac:spMkLst>
            <pc:docMk/>
            <pc:sldMk cId="3838272890" sldId="280"/>
            <ac:spMk id="27" creationId="{CE3CE2E3-4DBB-BD01-CBE6-C15FEBCA3A74}"/>
          </ac:spMkLst>
        </pc:spChg>
        <pc:spChg chg="add del mod">
          <ac:chgData name="Sara Salman" userId="3e5beca0-ac44-4455-a24b-3ab7aec85bbc" providerId="ADAL" clId="{891AB33E-A54D-4AA7-A3F9-52CCBADD1CEA}" dt="2025-10-01T06:17:41.902" v="1254" actId="478"/>
          <ac:spMkLst>
            <pc:docMk/>
            <pc:sldMk cId="3838272890" sldId="280"/>
            <ac:spMk id="29" creationId="{E259A984-C978-0074-4642-F1486D0EB9D3}"/>
          </ac:spMkLst>
        </pc:spChg>
        <pc:spChg chg="add mod">
          <ac:chgData name="Sara Salman" userId="3e5beca0-ac44-4455-a24b-3ab7aec85bbc" providerId="ADAL" clId="{891AB33E-A54D-4AA7-A3F9-52CCBADD1CEA}" dt="2025-10-01T06:18:07.374" v="1283" actId="20577"/>
          <ac:spMkLst>
            <pc:docMk/>
            <pc:sldMk cId="3838272890" sldId="280"/>
            <ac:spMk id="30" creationId="{5040CB9B-733D-0D1D-FED1-E4BB9B28A5BA}"/>
          </ac:spMkLst>
        </pc:spChg>
        <pc:picChg chg="add mod">
          <ac:chgData name="Sara Salman" userId="3e5beca0-ac44-4455-a24b-3ab7aec85bbc" providerId="ADAL" clId="{891AB33E-A54D-4AA7-A3F9-52CCBADD1CEA}" dt="2025-10-01T06:10:29.787" v="1195" actId="14100"/>
          <ac:picMkLst>
            <pc:docMk/>
            <pc:sldMk cId="3838272890" sldId="280"/>
            <ac:picMk id="4" creationId="{C7A4446A-7A83-DA42-A85D-3853B16D8B88}"/>
          </ac:picMkLst>
        </pc:picChg>
        <pc:picChg chg="add del mod">
          <ac:chgData name="Sara Salman" userId="3e5beca0-ac44-4455-a24b-3ab7aec85bbc" providerId="ADAL" clId="{891AB33E-A54D-4AA7-A3F9-52CCBADD1CEA}" dt="2025-10-01T06:14:22.302" v="1226" actId="478"/>
          <ac:picMkLst>
            <pc:docMk/>
            <pc:sldMk cId="3838272890" sldId="280"/>
            <ac:picMk id="5" creationId="{6578CCB8-F923-DE84-B5F1-2AEDF79F4338}"/>
          </ac:picMkLst>
        </pc:picChg>
      </pc:sldChg>
      <pc:sldChg chg="addSp delSp modSp mod">
        <pc:chgData name="Sara Salman" userId="3e5beca0-ac44-4455-a24b-3ab7aec85bbc" providerId="ADAL" clId="{891AB33E-A54D-4AA7-A3F9-52CCBADD1CEA}" dt="2025-10-01T07:28:46.180" v="1776" actId="1076"/>
        <pc:sldMkLst>
          <pc:docMk/>
          <pc:sldMk cId="2049765994" sldId="281"/>
        </pc:sldMkLst>
        <pc:spChg chg="del mod">
          <ac:chgData name="Sara Salman" userId="3e5beca0-ac44-4455-a24b-3ab7aec85bbc" providerId="ADAL" clId="{891AB33E-A54D-4AA7-A3F9-52CCBADD1CEA}" dt="2025-10-01T06:44:09.281" v="1528" actId="478"/>
          <ac:spMkLst>
            <pc:docMk/>
            <pc:sldMk cId="2049765994" sldId="281"/>
            <ac:spMk id="2" creationId="{225B6347-E52E-E6DB-83CC-897C1E4CF1CA}"/>
          </ac:spMkLst>
        </pc:spChg>
        <pc:spChg chg="mod">
          <ac:chgData name="Sara Salman" userId="3e5beca0-ac44-4455-a24b-3ab7aec85bbc" providerId="ADAL" clId="{891AB33E-A54D-4AA7-A3F9-52CCBADD1CEA}" dt="2025-10-01T06:52:33.036" v="1620" actId="1076"/>
          <ac:spMkLst>
            <pc:docMk/>
            <pc:sldMk cId="2049765994" sldId="281"/>
            <ac:spMk id="3" creationId="{E841790C-4F29-B791-C280-6D648E31109B}"/>
          </ac:spMkLst>
        </pc:spChg>
        <pc:spChg chg="add mod">
          <ac:chgData name="Sara Salman" userId="3e5beca0-ac44-4455-a24b-3ab7aec85bbc" providerId="ADAL" clId="{891AB33E-A54D-4AA7-A3F9-52CCBADD1CEA}" dt="2025-10-01T06:50:50.256" v="1601" actId="14100"/>
          <ac:spMkLst>
            <pc:docMk/>
            <pc:sldMk cId="2049765994" sldId="281"/>
            <ac:spMk id="4" creationId="{C0AD6CC5-108D-B931-E562-62049A7E3A75}"/>
          </ac:spMkLst>
        </pc:spChg>
        <pc:spChg chg="add del mod">
          <ac:chgData name="Sara Salman" userId="3e5beca0-ac44-4455-a24b-3ab7aec85bbc" providerId="ADAL" clId="{891AB33E-A54D-4AA7-A3F9-52CCBADD1CEA}" dt="2025-09-30T19:00:45.316" v="916" actId="478"/>
          <ac:spMkLst>
            <pc:docMk/>
            <pc:sldMk cId="2049765994" sldId="281"/>
            <ac:spMk id="5" creationId="{862E2B45-A1E3-2F38-32C1-D89A39B0A150}"/>
          </ac:spMkLst>
        </pc:spChg>
        <pc:spChg chg="add mod">
          <ac:chgData name="Sara Salman" userId="3e5beca0-ac44-4455-a24b-3ab7aec85bbc" providerId="ADAL" clId="{891AB33E-A54D-4AA7-A3F9-52CCBADD1CEA}" dt="2025-10-01T07:26:10.993" v="1759" actId="1076"/>
          <ac:spMkLst>
            <pc:docMk/>
            <pc:sldMk cId="2049765994" sldId="281"/>
            <ac:spMk id="5" creationId="{C76FD708-E315-0862-2B4E-036C1835C25D}"/>
          </ac:spMkLst>
        </pc:spChg>
        <pc:spChg chg="mod">
          <ac:chgData name="Sara Salman" userId="3e5beca0-ac44-4455-a24b-3ab7aec85bbc" providerId="ADAL" clId="{891AB33E-A54D-4AA7-A3F9-52CCBADD1CEA}" dt="2025-10-01T06:50:42.905" v="1600" actId="14100"/>
          <ac:spMkLst>
            <pc:docMk/>
            <pc:sldMk cId="2049765994" sldId="281"/>
            <ac:spMk id="6" creationId="{856932DE-DC46-38C3-A1AE-7DC8DF3AF4D1}"/>
          </ac:spMkLst>
        </pc:spChg>
        <pc:spChg chg="add mod">
          <ac:chgData name="Sara Salman" userId="3e5beca0-ac44-4455-a24b-3ab7aec85bbc" providerId="ADAL" clId="{891AB33E-A54D-4AA7-A3F9-52CCBADD1CEA}" dt="2025-10-01T06:51:47.530" v="1609" actId="1076"/>
          <ac:spMkLst>
            <pc:docMk/>
            <pc:sldMk cId="2049765994" sldId="281"/>
            <ac:spMk id="7" creationId="{37996960-7729-82E7-92F9-D5BCB736DD57}"/>
          </ac:spMkLst>
        </pc:spChg>
        <pc:spChg chg="add del">
          <ac:chgData name="Sara Salman" userId="3e5beca0-ac44-4455-a24b-3ab7aec85bbc" providerId="ADAL" clId="{891AB33E-A54D-4AA7-A3F9-52CCBADD1CEA}" dt="2025-09-30T19:00:40.892" v="909" actId="22"/>
          <ac:spMkLst>
            <pc:docMk/>
            <pc:sldMk cId="2049765994" sldId="281"/>
            <ac:spMk id="7" creationId="{3D8A1CE4-643B-3039-59F1-623AE61A6055}"/>
          </ac:spMkLst>
        </pc:spChg>
        <pc:spChg chg="add mod">
          <ac:chgData name="Sara Salman" userId="3e5beca0-ac44-4455-a24b-3ab7aec85bbc" providerId="ADAL" clId="{891AB33E-A54D-4AA7-A3F9-52CCBADD1CEA}" dt="2025-10-01T07:28:46.180" v="1776" actId="1076"/>
          <ac:spMkLst>
            <pc:docMk/>
            <pc:sldMk cId="2049765994" sldId="281"/>
            <ac:spMk id="8" creationId="{5E83A66A-AD83-9715-99B0-2154410522BE}"/>
          </ac:spMkLst>
        </pc:spChg>
        <pc:spChg chg="add mod">
          <ac:chgData name="Sara Salman" userId="3e5beca0-ac44-4455-a24b-3ab7aec85bbc" providerId="ADAL" clId="{891AB33E-A54D-4AA7-A3F9-52CCBADD1CEA}" dt="2025-10-01T06:51:47.530" v="1609" actId="1076"/>
          <ac:spMkLst>
            <pc:docMk/>
            <pc:sldMk cId="2049765994" sldId="281"/>
            <ac:spMk id="9" creationId="{62216E27-3E52-9D51-052C-6A51EFAD288F}"/>
          </ac:spMkLst>
        </pc:spChg>
        <pc:spChg chg="add del mod">
          <ac:chgData name="Sara Salman" userId="3e5beca0-ac44-4455-a24b-3ab7aec85bbc" providerId="ADAL" clId="{891AB33E-A54D-4AA7-A3F9-52CCBADD1CEA}" dt="2025-09-30T19:00:49.706" v="918" actId="478"/>
          <ac:spMkLst>
            <pc:docMk/>
            <pc:sldMk cId="2049765994" sldId="281"/>
            <ac:spMk id="11" creationId="{BD0BD3CA-F13E-05AE-BF14-9851673758D2}"/>
          </ac:spMkLst>
        </pc:spChg>
        <pc:spChg chg="add del mod">
          <ac:chgData name="Sara Salman" userId="3e5beca0-ac44-4455-a24b-3ab7aec85bbc" providerId="ADAL" clId="{891AB33E-A54D-4AA7-A3F9-52CCBADD1CEA}" dt="2025-10-01T06:43:56.571" v="1524" actId="478"/>
          <ac:spMkLst>
            <pc:docMk/>
            <pc:sldMk cId="2049765994" sldId="281"/>
            <ac:spMk id="11" creationId="{D7FB5E6C-CC8F-DB89-2937-9CA63CC7422C}"/>
          </ac:spMkLst>
        </pc:spChg>
        <pc:spChg chg="del mod">
          <ac:chgData name="Sara Salman" userId="3e5beca0-ac44-4455-a24b-3ab7aec85bbc" providerId="ADAL" clId="{891AB33E-A54D-4AA7-A3F9-52CCBADD1CEA}" dt="2025-10-01T06:49:54.661" v="1590" actId="478"/>
          <ac:spMkLst>
            <pc:docMk/>
            <pc:sldMk cId="2049765994" sldId="281"/>
            <ac:spMk id="13" creationId="{C9EDBFD6-EE2D-25AE-7A7E-74EB57EA7D67}"/>
          </ac:spMkLst>
        </pc:spChg>
        <pc:spChg chg="add del mod">
          <ac:chgData name="Sara Salman" userId="3e5beca0-ac44-4455-a24b-3ab7aec85bbc" providerId="ADAL" clId="{891AB33E-A54D-4AA7-A3F9-52CCBADD1CEA}" dt="2025-10-01T06:43:59.170" v="1526" actId="478"/>
          <ac:spMkLst>
            <pc:docMk/>
            <pc:sldMk cId="2049765994" sldId="281"/>
            <ac:spMk id="15" creationId="{74DCB0F8-D316-D605-964F-036DC0411A84}"/>
          </ac:spMkLst>
        </pc:spChg>
        <pc:spChg chg="del mod">
          <ac:chgData name="Sara Salman" userId="3e5beca0-ac44-4455-a24b-3ab7aec85bbc" providerId="ADAL" clId="{891AB33E-A54D-4AA7-A3F9-52CCBADD1CEA}" dt="2025-10-01T06:43:58.002" v="1525" actId="478"/>
          <ac:spMkLst>
            <pc:docMk/>
            <pc:sldMk cId="2049765994" sldId="281"/>
            <ac:spMk id="16" creationId="{8E3230D3-86A5-E249-0579-E51A81BD1E91}"/>
          </ac:spMkLst>
        </pc:spChg>
        <pc:spChg chg="add mod">
          <ac:chgData name="Sara Salman" userId="3e5beca0-ac44-4455-a24b-3ab7aec85bbc" providerId="ADAL" clId="{891AB33E-A54D-4AA7-A3F9-52CCBADD1CEA}" dt="2025-10-01T06:51:40.873" v="1608" actId="1076"/>
          <ac:spMkLst>
            <pc:docMk/>
            <pc:sldMk cId="2049765994" sldId="281"/>
            <ac:spMk id="17" creationId="{EF3C4442-347B-40C2-EB50-18F13F1CE86C}"/>
          </ac:spMkLst>
        </pc:spChg>
        <pc:spChg chg="add mod">
          <ac:chgData name="Sara Salman" userId="3e5beca0-ac44-4455-a24b-3ab7aec85bbc" providerId="ADAL" clId="{891AB33E-A54D-4AA7-A3F9-52CCBADD1CEA}" dt="2025-10-01T06:51:40.873" v="1608" actId="1076"/>
          <ac:spMkLst>
            <pc:docMk/>
            <pc:sldMk cId="2049765994" sldId="281"/>
            <ac:spMk id="18" creationId="{AD330E93-1962-D5A4-BD61-A1E060AF3F8C}"/>
          </ac:spMkLst>
        </pc:spChg>
        <pc:spChg chg="add mod">
          <ac:chgData name="Sara Salman" userId="3e5beca0-ac44-4455-a24b-3ab7aec85bbc" providerId="ADAL" clId="{891AB33E-A54D-4AA7-A3F9-52CCBADD1CEA}" dt="2025-10-01T06:51:40.873" v="1608" actId="1076"/>
          <ac:spMkLst>
            <pc:docMk/>
            <pc:sldMk cId="2049765994" sldId="281"/>
            <ac:spMk id="19" creationId="{8ACA4C53-5671-E6AE-50E8-9062147EE14D}"/>
          </ac:spMkLst>
        </pc:spChg>
        <pc:spChg chg="add del mod">
          <ac:chgData name="Sara Salman" userId="3e5beca0-ac44-4455-a24b-3ab7aec85bbc" providerId="ADAL" clId="{891AB33E-A54D-4AA7-A3F9-52CCBADD1CEA}" dt="2025-10-01T06:44:15.007" v="1529" actId="478"/>
          <ac:spMkLst>
            <pc:docMk/>
            <pc:sldMk cId="2049765994" sldId="281"/>
            <ac:spMk id="21" creationId="{EDCC8F62-BC6D-5CC1-FAAE-EEE8652D4F10}"/>
          </ac:spMkLst>
        </pc:spChg>
        <pc:spChg chg="add del mod">
          <ac:chgData name="Sara Salman" userId="3e5beca0-ac44-4455-a24b-3ab7aec85bbc" providerId="ADAL" clId="{891AB33E-A54D-4AA7-A3F9-52CCBADD1CEA}" dt="2025-10-01T06:49:58.570" v="1592" actId="478"/>
          <ac:spMkLst>
            <pc:docMk/>
            <pc:sldMk cId="2049765994" sldId="281"/>
            <ac:spMk id="23" creationId="{1FF2FB2B-C1DD-CC62-4A41-749FD607AEEE}"/>
          </ac:spMkLst>
        </pc:spChg>
        <pc:spChg chg="add mod">
          <ac:chgData name="Sara Salman" userId="3e5beca0-ac44-4455-a24b-3ab7aec85bbc" providerId="ADAL" clId="{891AB33E-A54D-4AA7-A3F9-52CCBADD1CEA}" dt="2025-10-01T06:50:05.144" v="1594" actId="1076"/>
          <ac:spMkLst>
            <pc:docMk/>
            <pc:sldMk cId="2049765994" sldId="281"/>
            <ac:spMk id="24" creationId="{FB328CBA-5AC8-8E50-4804-D03F2581EA96}"/>
          </ac:spMkLst>
        </pc:spChg>
        <pc:picChg chg="add del mod">
          <ac:chgData name="Sara Salman" userId="3e5beca0-ac44-4455-a24b-3ab7aec85bbc" providerId="ADAL" clId="{891AB33E-A54D-4AA7-A3F9-52CCBADD1CEA}" dt="2025-09-30T19:00:47.525" v="917" actId="21"/>
          <ac:picMkLst>
            <pc:docMk/>
            <pc:sldMk cId="2049765994" sldId="281"/>
            <ac:picMk id="8" creationId="{B77E520C-B9C8-C9E7-83F8-DDDAED47152B}"/>
          </ac:picMkLst>
        </pc:picChg>
        <pc:picChg chg="add mod">
          <ac:chgData name="Sara Salman" userId="3e5beca0-ac44-4455-a24b-3ab7aec85bbc" providerId="ADAL" clId="{891AB33E-A54D-4AA7-A3F9-52CCBADD1CEA}" dt="2025-10-01T07:21:45.869" v="1717" actId="14100"/>
          <ac:picMkLst>
            <pc:docMk/>
            <pc:sldMk cId="2049765994" sldId="281"/>
            <ac:picMk id="14" creationId="{B77E520C-B9C8-C9E7-83F8-DDDAED47152B}"/>
          </ac:picMkLst>
        </pc:picChg>
      </pc:sldChg>
      <pc:sldChg chg="modSp mod">
        <pc:chgData name="Sara Salman" userId="3e5beca0-ac44-4455-a24b-3ab7aec85bbc" providerId="ADAL" clId="{891AB33E-A54D-4AA7-A3F9-52CCBADD1CEA}" dt="2025-10-01T06:04:46.810" v="1012"/>
        <pc:sldMkLst>
          <pc:docMk/>
          <pc:sldMk cId="3309761285" sldId="282"/>
        </pc:sldMkLst>
        <pc:spChg chg="mod">
          <ac:chgData name="Sara Salman" userId="3e5beca0-ac44-4455-a24b-3ab7aec85bbc" providerId="ADAL" clId="{891AB33E-A54D-4AA7-A3F9-52CCBADD1CEA}" dt="2025-09-30T18:49:16.316" v="723" actId="1076"/>
          <ac:spMkLst>
            <pc:docMk/>
            <pc:sldMk cId="3309761285" sldId="282"/>
            <ac:spMk id="10" creationId="{2FF84EA6-A16F-9F2A-23CD-C0B91B344951}"/>
          </ac:spMkLst>
        </pc:spChg>
        <pc:graphicFrameChg chg="mod">
          <ac:chgData name="Sara Salman" userId="3e5beca0-ac44-4455-a24b-3ab7aec85bbc" providerId="ADAL" clId="{891AB33E-A54D-4AA7-A3F9-52CCBADD1CEA}" dt="2025-10-01T06:04:46.810" v="1012"/>
          <ac:graphicFrameMkLst>
            <pc:docMk/>
            <pc:sldMk cId="3309761285" sldId="282"/>
            <ac:graphicFrameMk id="6" creationId="{EC61DB53-8EEE-1C4B-453F-F9C923979E96}"/>
          </ac:graphicFrameMkLst>
        </pc:graphicFrameChg>
        <pc:graphicFrameChg chg="mod">
          <ac:chgData name="Sara Salman" userId="3e5beca0-ac44-4455-a24b-3ab7aec85bbc" providerId="ADAL" clId="{891AB33E-A54D-4AA7-A3F9-52CCBADD1CEA}" dt="2025-10-01T06:04:28.625" v="1010"/>
          <ac:graphicFrameMkLst>
            <pc:docMk/>
            <pc:sldMk cId="3309761285" sldId="282"/>
            <ac:graphicFrameMk id="9" creationId="{DED3A36B-EDF6-D2AE-78A7-006156F50D93}"/>
          </ac:graphicFrameMkLst>
        </pc:graphicFrameChg>
      </pc:sldChg>
      <pc:sldChg chg="addSp delSp modSp mod">
        <pc:chgData name="Sara Salman" userId="3e5beca0-ac44-4455-a24b-3ab7aec85bbc" providerId="ADAL" clId="{891AB33E-A54D-4AA7-A3F9-52CCBADD1CEA}" dt="2025-10-01T07:25:15.462" v="1757" actId="14100"/>
        <pc:sldMkLst>
          <pc:docMk/>
          <pc:sldMk cId="2191848302" sldId="284"/>
        </pc:sldMkLst>
        <pc:spChg chg="add mod">
          <ac:chgData name="Sara Salman" userId="3e5beca0-ac44-4455-a24b-3ab7aec85bbc" providerId="ADAL" clId="{891AB33E-A54D-4AA7-A3F9-52CCBADD1CEA}" dt="2025-10-01T06:40:15.737" v="1495" actId="208"/>
          <ac:spMkLst>
            <pc:docMk/>
            <pc:sldMk cId="2191848302" sldId="284"/>
            <ac:spMk id="2" creationId="{55B2A83B-3D96-6DC3-5255-D939033E0182}"/>
          </ac:spMkLst>
        </pc:spChg>
        <pc:spChg chg="mod">
          <ac:chgData name="Sara Salman" userId="3e5beca0-ac44-4455-a24b-3ab7aec85bbc" providerId="ADAL" clId="{891AB33E-A54D-4AA7-A3F9-52CCBADD1CEA}" dt="2025-10-01T07:23:53.905" v="1743" actId="1076"/>
          <ac:spMkLst>
            <pc:docMk/>
            <pc:sldMk cId="2191848302" sldId="284"/>
            <ac:spMk id="3" creationId="{4DDA1F54-3F07-A684-A3E1-A9E81F187FB8}"/>
          </ac:spMkLst>
        </pc:spChg>
        <pc:spChg chg="del mod">
          <ac:chgData name="Sara Salman" userId="3e5beca0-ac44-4455-a24b-3ab7aec85bbc" providerId="ADAL" clId="{891AB33E-A54D-4AA7-A3F9-52CCBADD1CEA}" dt="2025-10-01T06:36:23.484" v="1454" actId="478"/>
          <ac:spMkLst>
            <pc:docMk/>
            <pc:sldMk cId="2191848302" sldId="284"/>
            <ac:spMk id="4" creationId="{C2AD1737-A99B-B6D9-F42F-3D8DE0B89B02}"/>
          </ac:spMkLst>
        </pc:spChg>
        <pc:spChg chg="add mod">
          <ac:chgData name="Sara Salman" userId="3e5beca0-ac44-4455-a24b-3ab7aec85bbc" providerId="ADAL" clId="{891AB33E-A54D-4AA7-A3F9-52CCBADD1CEA}" dt="2025-10-01T06:39:11.458" v="1488" actId="14100"/>
          <ac:spMkLst>
            <pc:docMk/>
            <pc:sldMk cId="2191848302" sldId="284"/>
            <ac:spMk id="5" creationId="{CCCF0A75-C69E-F0E5-9F2D-3140A0065EB8}"/>
          </ac:spMkLst>
        </pc:spChg>
        <pc:spChg chg="add mod">
          <ac:chgData name="Sara Salman" userId="3e5beca0-ac44-4455-a24b-3ab7aec85bbc" providerId="ADAL" clId="{891AB33E-A54D-4AA7-A3F9-52CCBADD1CEA}" dt="2025-10-01T06:40:15.737" v="1495" actId="208"/>
          <ac:spMkLst>
            <pc:docMk/>
            <pc:sldMk cId="2191848302" sldId="284"/>
            <ac:spMk id="6" creationId="{15E6FE4A-E54C-2C2E-3B0F-1689A52747BD}"/>
          </ac:spMkLst>
        </pc:spChg>
        <pc:spChg chg="add mod">
          <ac:chgData name="Sara Salman" userId="3e5beca0-ac44-4455-a24b-3ab7aec85bbc" providerId="ADAL" clId="{891AB33E-A54D-4AA7-A3F9-52CCBADD1CEA}" dt="2025-10-01T07:24:05.157" v="1747" actId="1076"/>
          <ac:spMkLst>
            <pc:docMk/>
            <pc:sldMk cId="2191848302" sldId="284"/>
            <ac:spMk id="7" creationId="{A690A642-FC23-50FC-D8CB-1BCF3B81782E}"/>
          </ac:spMkLst>
        </pc:spChg>
        <pc:spChg chg="add mod">
          <ac:chgData name="Sara Salman" userId="3e5beca0-ac44-4455-a24b-3ab7aec85bbc" providerId="ADAL" clId="{891AB33E-A54D-4AA7-A3F9-52CCBADD1CEA}" dt="2025-10-01T06:39:11.458" v="1488" actId="14100"/>
          <ac:spMkLst>
            <pc:docMk/>
            <pc:sldMk cId="2191848302" sldId="284"/>
            <ac:spMk id="8" creationId="{1FEF0419-8604-6FB3-BA76-82DB0253E440}"/>
          </ac:spMkLst>
        </pc:spChg>
        <pc:spChg chg="mod">
          <ac:chgData name="Sara Salman" userId="3e5beca0-ac44-4455-a24b-3ab7aec85bbc" providerId="ADAL" clId="{891AB33E-A54D-4AA7-A3F9-52CCBADD1CEA}" dt="2025-10-01T06:35:43.192" v="1450" actId="255"/>
          <ac:spMkLst>
            <pc:docMk/>
            <pc:sldMk cId="2191848302" sldId="284"/>
            <ac:spMk id="9" creationId="{C47126E8-79E8-A33D-88E7-C258860A9305}"/>
          </ac:spMkLst>
        </pc:spChg>
        <pc:spChg chg="mod">
          <ac:chgData name="Sara Salman" userId="3e5beca0-ac44-4455-a24b-3ab7aec85bbc" providerId="ADAL" clId="{891AB33E-A54D-4AA7-A3F9-52CCBADD1CEA}" dt="2025-10-01T06:39:33.075" v="1490" actId="207"/>
          <ac:spMkLst>
            <pc:docMk/>
            <pc:sldMk cId="2191848302" sldId="284"/>
            <ac:spMk id="10" creationId="{D16FB2EC-4277-FEE0-7C5F-5F1BEFD1366A}"/>
          </ac:spMkLst>
        </pc:spChg>
        <pc:spChg chg="del mod">
          <ac:chgData name="Sara Salman" userId="3e5beca0-ac44-4455-a24b-3ab7aec85bbc" providerId="ADAL" clId="{891AB33E-A54D-4AA7-A3F9-52CCBADD1CEA}" dt="2025-10-01T06:38:04.350" v="1474" actId="478"/>
          <ac:spMkLst>
            <pc:docMk/>
            <pc:sldMk cId="2191848302" sldId="284"/>
            <ac:spMk id="11" creationId="{E5BE786E-D4CD-2B22-3F22-36EDEBEBD19A}"/>
          </ac:spMkLst>
        </pc:spChg>
        <pc:spChg chg="del">
          <ac:chgData name="Sara Salman" userId="3e5beca0-ac44-4455-a24b-3ab7aec85bbc" providerId="ADAL" clId="{891AB33E-A54D-4AA7-A3F9-52CCBADD1CEA}" dt="2025-10-01T06:36:50.630" v="1458" actId="478"/>
          <ac:spMkLst>
            <pc:docMk/>
            <pc:sldMk cId="2191848302" sldId="284"/>
            <ac:spMk id="12" creationId="{9C38E8D2-864B-D5C7-CB94-E181A1B837D8}"/>
          </ac:spMkLst>
        </pc:spChg>
        <pc:spChg chg="mod">
          <ac:chgData name="Sara Salman" userId="3e5beca0-ac44-4455-a24b-3ab7aec85bbc" providerId="ADAL" clId="{891AB33E-A54D-4AA7-A3F9-52CCBADD1CEA}" dt="2025-10-01T06:40:15.737" v="1495" actId="208"/>
          <ac:spMkLst>
            <pc:docMk/>
            <pc:sldMk cId="2191848302" sldId="284"/>
            <ac:spMk id="13" creationId="{1B592299-5E92-0A7A-4902-0BFB3BB3ACCC}"/>
          </ac:spMkLst>
        </pc:spChg>
        <pc:spChg chg="mod">
          <ac:chgData name="Sara Salman" userId="3e5beca0-ac44-4455-a24b-3ab7aec85bbc" providerId="ADAL" clId="{891AB33E-A54D-4AA7-A3F9-52CCBADD1CEA}" dt="2025-10-01T07:25:15.462" v="1757" actId="14100"/>
          <ac:spMkLst>
            <pc:docMk/>
            <pc:sldMk cId="2191848302" sldId="284"/>
            <ac:spMk id="15" creationId="{625F27B4-D557-69D8-4596-FE7155267349}"/>
          </ac:spMkLst>
        </pc:spChg>
        <pc:spChg chg="add mod">
          <ac:chgData name="Sara Salman" userId="3e5beca0-ac44-4455-a24b-3ab7aec85bbc" providerId="ADAL" clId="{891AB33E-A54D-4AA7-A3F9-52CCBADD1CEA}" dt="2025-10-01T06:40:27.852" v="1499" actId="20577"/>
          <ac:spMkLst>
            <pc:docMk/>
            <pc:sldMk cId="2191848302" sldId="284"/>
            <ac:spMk id="16" creationId="{E938D54E-693A-09D4-6483-7A51DA894F18}"/>
          </ac:spMkLst>
        </pc:spChg>
        <pc:spChg chg="add del mod">
          <ac:chgData name="Sara Salman" userId="3e5beca0-ac44-4455-a24b-3ab7aec85bbc" providerId="ADAL" clId="{891AB33E-A54D-4AA7-A3F9-52CCBADD1CEA}" dt="2025-10-01T06:37:21.140" v="1462" actId="478"/>
          <ac:spMkLst>
            <pc:docMk/>
            <pc:sldMk cId="2191848302" sldId="284"/>
            <ac:spMk id="17" creationId="{5E4C3406-9C59-CBEC-7EE6-8E7650868664}"/>
          </ac:spMkLst>
        </pc:spChg>
        <pc:spChg chg="add mod">
          <ac:chgData name="Sara Salman" userId="3e5beca0-ac44-4455-a24b-3ab7aec85bbc" providerId="ADAL" clId="{891AB33E-A54D-4AA7-A3F9-52CCBADD1CEA}" dt="2025-10-01T06:40:15.737" v="1495" actId="208"/>
          <ac:spMkLst>
            <pc:docMk/>
            <pc:sldMk cId="2191848302" sldId="284"/>
            <ac:spMk id="18" creationId="{FE15C7F3-C7CD-AE9E-454D-0ED07F33AE1D}"/>
          </ac:spMkLst>
        </pc:spChg>
        <pc:spChg chg="add mod">
          <ac:chgData name="Sara Salman" userId="3e5beca0-ac44-4455-a24b-3ab7aec85bbc" providerId="ADAL" clId="{891AB33E-A54D-4AA7-A3F9-52CCBADD1CEA}" dt="2025-10-01T07:24:51.245" v="1754" actId="1076"/>
          <ac:spMkLst>
            <pc:docMk/>
            <pc:sldMk cId="2191848302" sldId="284"/>
            <ac:spMk id="19" creationId="{6C26DCCD-FE07-7648-A7F0-24B92F318630}"/>
          </ac:spMkLst>
        </pc:spChg>
        <pc:spChg chg="mod">
          <ac:chgData name="Sara Salman" userId="3e5beca0-ac44-4455-a24b-3ab7aec85bbc" providerId="ADAL" clId="{891AB33E-A54D-4AA7-A3F9-52CCBADD1CEA}" dt="2025-10-01T06:38:40.810" v="1482" actId="20577"/>
          <ac:spMkLst>
            <pc:docMk/>
            <pc:sldMk cId="2191848302" sldId="284"/>
            <ac:spMk id="20" creationId="{8382F847-3ABB-DD4F-F4B7-D2B560333C2B}"/>
          </ac:spMkLst>
        </pc:spChg>
        <pc:spChg chg="add del mod">
          <ac:chgData name="Sara Salman" userId="3e5beca0-ac44-4455-a24b-3ab7aec85bbc" providerId="ADAL" clId="{891AB33E-A54D-4AA7-A3F9-52CCBADD1CEA}" dt="2025-10-01T06:37:46.318" v="1469" actId="478"/>
          <ac:spMkLst>
            <pc:docMk/>
            <pc:sldMk cId="2191848302" sldId="284"/>
            <ac:spMk id="21" creationId="{29C8A764-8EB1-5C72-C2E2-4D410D2E98CB}"/>
          </ac:spMkLst>
        </pc:spChg>
        <pc:spChg chg="add del mod">
          <ac:chgData name="Sara Salman" userId="3e5beca0-ac44-4455-a24b-3ab7aec85bbc" providerId="ADAL" clId="{891AB33E-A54D-4AA7-A3F9-52CCBADD1CEA}" dt="2025-10-01T06:38:29.246" v="1479" actId="478"/>
          <ac:spMkLst>
            <pc:docMk/>
            <pc:sldMk cId="2191848302" sldId="284"/>
            <ac:spMk id="23" creationId="{87C110F4-24B5-8BF2-5D94-5ED61E85D409}"/>
          </ac:spMkLst>
        </pc:spChg>
        <pc:picChg chg="mod">
          <ac:chgData name="Sara Salman" userId="3e5beca0-ac44-4455-a24b-3ab7aec85bbc" providerId="ADAL" clId="{891AB33E-A54D-4AA7-A3F9-52CCBADD1CEA}" dt="2025-10-01T06:34:40.932" v="1436" actId="1076"/>
          <ac:picMkLst>
            <pc:docMk/>
            <pc:sldMk cId="2191848302" sldId="284"/>
            <ac:picMk id="14" creationId="{6C34DF16-D658-EEE6-7CC8-CBE218B6A7E9}"/>
          </ac:picMkLst>
        </pc:picChg>
      </pc:sldChg>
      <pc:sldChg chg="addSp delSp modSp mod">
        <pc:chgData name="Sara Salman" userId="3e5beca0-ac44-4455-a24b-3ab7aec85bbc" providerId="ADAL" clId="{891AB33E-A54D-4AA7-A3F9-52CCBADD1CEA}" dt="2025-10-01T07:27:41.948" v="1770" actId="14100"/>
        <pc:sldMkLst>
          <pc:docMk/>
          <pc:sldMk cId="3212785220" sldId="286"/>
        </pc:sldMkLst>
        <pc:spChg chg="del mod">
          <ac:chgData name="Sara Salman" userId="3e5beca0-ac44-4455-a24b-3ab7aec85bbc" providerId="ADAL" clId="{891AB33E-A54D-4AA7-A3F9-52CCBADD1CEA}" dt="2025-10-01T06:53:28.127" v="1628" actId="478"/>
          <ac:spMkLst>
            <pc:docMk/>
            <pc:sldMk cId="3212785220" sldId="286"/>
            <ac:spMk id="2" creationId="{570D8FD6-F034-FD9D-821B-C3F8840BA49B}"/>
          </ac:spMkLst>
        </pc:spChg>
        <pc:spChg chg="mod">
          <ac:chgData name="Sara Salman" userId="3e5beca0-ac44-4455-a24b-3ab7aec85bbc" providerId="ADAL" clId="{891AB33E-A54D-4AA7-A3F9-52CCBADD1CEA}" dt="2025-10-01T07:21:18.598" v="1714" actId="1076"/>
          <ac:spMkLst>
            <pc:docMk/>
            <pc:sldMk cId="3212785220" sldId="286"/>
            <ac:spMk id="3" creationId="{BAE50FB7-2069-AA3B-ED87-42D346372D2F}"/>
          </ac:spMkLst>
        </pc:spChg>
        <pc:spChg chg="add del mod">
          <ac:chgData name="Sara Salman" userId="3e5beca0-ac44-4455-a24b-3ab7aec85bbc" providerId="ADAL" clId="{891AB33E-A54D-4AA7-A3F9-52CCBADD1CEA}" dt="2025-09-30T19:04:28.598" v="958" actId="478"/>
          <ac:spMkLst>
            <pc:docMk/>
            <pc:sldMk cId="3212785220" sldId="286"/>
            <ac:spMk id="5" creationId="{9AF54F87-AB22-8933-E43A-E647E7C04D3F}"/>
          </ac:spMkLst>
        </pc:spChg>
        <pc:spChg chg="add del mod">
          <ac:chgData name="Sara Salman" userId="3e5beca0-ac44-4455-a24b-3ab7aec85bbc" providerId="ADAL" clId="{891AB33E-A54D-4AA7-A3F9-52CCBADD1CEA}" dt="2025-10-01T06:52:09.143" v="1613" actId="478"/>
          <ac:spMkLst>
            <pc:docMk/>
            <pc:sldMk cId="3212785220" sldId="286"/>
            <ac:spMk id="5" creationId="{AB4982EF-D071-48F5-ACED-A3382683D4B5}"/>
          </ac:spMkLst>
        </pc:spChg>
        <pc:spChg chg="add mod">
          <ac:chgData name="Sara Salman" userId="3e5beca0-ac44-4455-a24b-3ab7aec85bbc" providerId="ADAL" clId="{891AB33E-A54D-4AA7-A3F9-52CCBADD1CEA}" dt="2025-10-01T07:21:21.835" v="1715" actId="1076"/>
          <ac:spMkLst>
            <pc:docMk/>
            <pc:sldMk cId="3212785220" sldId="286"/>
            <ac:spMk id="7" creationId="{08259A76-832A-2459-E23A-6423357A8E7E}"/>
          </ac:spMkLst>
        </pc:spChg>
        <pc:spChg chg="add mod">
          <ac:chgData name="Sara Salman" userId="3e5beca0-ac44-4455-a24b-3ab7aec85bbc" providerId="ADAL" clId="{891AB33E-A54D-4AA7-A3F9-52CCBADD1CEA}" dt="2025-10-01T07:21:12.931" v="1713" actId="1076"/>
          <ac:spMkLst>
            <pc:docMk/>
            <pc:sldMk cId="3212785220" sldId="286"/>
            <ac:spMk id="8" creationId="{1D2AC6BE-C404-FE8F-75DF-DFF34CDA7619}"/>
          </ac:spMkLst>
        </pc:spChg>
        <pc:spChg chg="add mod">
          <ac:chgData name="Sara Salman" userId="3e5beca0-ac44-4455-a24b-3ab7aec85bbc" providerId="ADAL" clId="{891AB33E-A54D-4AA7-A3F9-52CCBADD1CEA}" dt="2025-10-01T07:27:10.420" v="1764" actId="14100"/>
          <ac:spMkLst>
            <pc:docMk/>
            <pc:sldMk cId="3212785220" sldId="286"/>
            <ac:spMk id="9" creationId="{9B0F8ECC-146F-3E0C-7416-84275C47F956}"/>
          </ac:spMkLst>
        </pc:spChg>
        <pc:spChg chg="add del">
          <ac:chgData name="Sara Salman" userId="3e5beca0-ac44-4455-a24b-3ab7aec85bbc" providerId="ADAL" clId="{891AB33E-A54D-4AA7-A3F9-52CCBADD1CEA}" dt="2025-10-01T07:21:04.396" v="1712" actId="478"/>
          <ac:spMkLst>
            <pc:docMk/>
            <pc:sldMk cId="3212785220" sldId="286"/>
            <ac:spMk id="10" creationId="{4660E7AC-D60F-A79D-8B35-D3A6F4047C91}"/>
          </ac:spMkLst>
        </pc:spChg>
        <pc:spChg chg="add mod">
          <ac:chgData name="Sara Salman" userId="3e5beca0-ac44-4455-a24b-3ab7aec85bbc" providerId="ADAL" clId="{891AB33E-A54D-4AA7-A3F9-52CCBADD1CEA}" dt="2025-10-01T07:21:12.931" v="1713" actId="1076"/>
          <ac:spMkLst>
            <pc:docMk/>
            <pc:sldMk cId="3212785220" sldId="286"/>
            <ac:spMk id="11" creationId="{E20E0EB9-867B-CC05-72E5-C326DC211B77}"/>
          </ac:spMkLst>
        </pc:spChg>
        <pc:spChg chg="add del mod">
          <ac:chgData name="Sara Salman" userId="3e5beca0-ac44-4455-a24b-3ab7aec85bbc" providerId="ADAL" clId="{891AB33E-A54D-4AA7-A3F9-52CCBADD1CEA}" dt="2025-10-01T06:53:33.811" v="1629" actId="478"/>
          <ac:spMkLst>
            <pc:docMk/>
            <pc:sldMk cId="3212785220" sldId="286"/>
            <ac:spMk id="12" creationId="{CCC5F590-9BD5-58B4-261C-2DD324B52CE4}"/>
          </ac:spMkLst>
        </pc:spChg>
        <pc:spChg chg="del mod">
          <ac:chgData name="Sara Salman" userId="3e5beca0-ac44-4455-a24b-3ab7aec85bbc" providerId="ADAL" clId="{891AB33E-A54D-4AA7-A3F9-52CCBADD1CEA}" dt="2025-09-30T19:02:20.704" v="932" actId="478"/>
          <ac:spMkLst>
            <pc:docMk/>
            <pc:sldMk cId="3212785220" sldId="286"/>
            <ac:spMk id="12" creationId="{F449FADA-8B09-541C-44F3-5EABEDDB810B}"/>
          </ac:spMkLst>
        </pc:spChg>
        <pc:spChg chg="del mod">
          <ac:chgData name="Sara Salman" userId="3e5beca0-ac44-4455-a24b-3ab7aec85bbc" providerId="ADAL" clId="{891AB33E-A54D-4AA7-A3F9-52CCBADD1CEA}" dt="2025-10-01T06:52:05.965" v="1611" actId="478"/>
          <ac:spMkLst>
            <pc:docMk/>
            <pc:sldMk cId="3212785220" sldId="286"/>
            <ac:spMk id="13" creationId="{7B456C13-1DF9-8AD5-2F9C-B25D4F6F52AE}"/>
          </ac:spMkLst>
        </pc:spChg>
        <pc:spChg chg="add mod">
          <ac:chgData name="Sara Salman" userId="3e5beca0-ac44-4455-a24b-3ab7aec85bbc" providerId="ADAL" clId="{891AB33E-A54D-4AA7-A3F9-52CCBADD1CEA}" dt="2025-10-01T07:27:25.716" v="1767" actId="14100"/>
          <ac:spMkLst>
            <pc:docMk/>
            <pc:sldMk cId="3212785220" sldId="286"/>
            <ac:spMk id="14" creationId="{C353A1C9-3818-8FB4-D3F6-78E362E0ECF8}"/>
          </ac:spMkLst>
        </pc:spChg>
        <pc:spChg chg="add mod">
          <ac:chgData name="Sara Salman" userId="3e5beca0-ac44-4455-a24b-3ab7aec85bbc" providerId="ADAL" clId="{891AB33E-A54D-4AA7-A3F9-52CCBADD1CEA}" dt="2025-10-01T07:21:12.931" v="1713" actId="1076"/>
          <ac:spMkLst>
            <pc:docMk/>
            <pc:sldMk cId="3212785220" sldId="286"/>
            <ac:spMk id="15" creationId="{593DD5B3-8BF3-B628-4C80-48C50648CCFF}"/>
          </ac:spMkLst>
        </pc:spChg>
        <pc:spChg chg="add mod">
          <ac:chgData name="Sara Salman" userId="3e5beca0-ac44-4455-a24b-3ab7aec85bbc" providerId="ADAL" clId="{891AB33E-A54D-4AA7-A3F9-52CCBADD1CEA}" dt="2025-10-01T07:21:12.931" v="1713" actId="1076"/>
          <ac:spMkLst>
            <pc:docMk/>
            <pc:sldMk cId="3212785220" sldId="286"/>
            <ac:spMk id="16" creationId="{1479BE2F-FC17-5A42-1627-80C1FBE3D992}"/>
          </ac:spMkLst>
        </pc:spChg>
        <pc:spChg chg="add mod">
          <ac:chgData name="Sara Salman" userId="3e5beca0-ac44-4455-a24b-3ab7aec85bbc" providerId="ADAL" clId="{891AB33E-A54D-4AA7-A3F9-52CCBADD1CEA}" dt="2025-10-01T07:27:41.948" v="1770" actId="14100"/>
          <ac:spMkLst>
            <pc:docMk/>
            <pc:sldMk cId="3212785220" sldId="286"/>
            <ac:spMk id="17" creationId="{585E55D6-2AAC-209E-8ECD-90B1E03A7FB2}"/>
          </ac:spMkLst>
        </pc:spChg>
        <pc:spChg chg="add mod">
          <ac:chgData name="Sara Salman" userId="3e5beca0-ac44-4455-a24b-3ab7aec85bbc" providerId="ADAL" clId="{891AB33E-A54D-4AA7-A3F9-52CCBADD1CEA}" dt="2025-10-01T07:21:12.931" v="1713" actId="1076"/>
          <ac:spMkLst>
            <pc:docMk/>
            <pc:sldMk cId="3212785220" sldId="286"/>
            <ac:spMk id="18" creationId="{55A6C591-8453-0568-750D-BD30D95522A8}"/>
          </ac:spMkLst>
        </pc:spChg>
        <pc:spChg chg="add del mod">
          <ac:chgData name="Sara Salman" userId="3e5beca0-ac44-4455-a24b-3ab7aec85bbc" providerId="ADAL" clId="{891AB33E-A54D-4AA7-A3F9-52CCBADD1CEA}" dt="2025-10-01T06:53:38.222" v="1630" actId="478"/>
          <ac:spMkLst>
            <pc:docMk/>
            <pc:sldMk cId="3212785220" sldId="286"/>
            <ac:spMk id="20" creationId="{3F89C161-F0C4-4748-D21C-221DA8DADB0E}"/>
          </ac:spMkLst>
        </pc:spChg>
        <pc:spChg chg="add mod ord">
          <ac:chgData name="Sara Salman" userId="3e5beca0-ac44-4455-a24b-3ab7aec85bbc" providerId="ADAL" clId="{891AB33E-A54D-4AA7-A3F9-52CCBADD1CEA}" dt="2025-10-01T07:21:12.931" v="1713" actId="1076"/>
          <ac:spMkLst>
            <pc:docMk/>
            <pc:sldMk cId="3212785220" sldId="286"/>
            <ac:spMk id="21" creationId="{DF9A294E-6D9C-1A40-CEDC-C462F0041BA7}"/>
          </ac:spMkLst>
        </pc:spChg>
        <pc:spChg chg="add mod">
          <ac:chgData name="Sara Salman" userId="3e5beca0-ac44-4455-a24b-3ab7aec85bbc" providerId="ADAL" clId="{891AB33E-A54D-4AA7-A3F9-52CCBADD1CEA}" dt="2025-10-01T07:22:42.567" v="1740" actId="14100"/>
          <ac:spMkLst>
            <pc:docMk/>
            <pc:sldMk cId="3212785220" sldId="286"/>
            <ac:spMk id="22" creationId="{9CA61463-EA58-BF55-0A59-ACEF6F30CCFB}"/>
          </ac:spMkLst>
        </pc:spChg>
        <pc:picChg chg="add del mod">
          <ac:chgData name="Sara Salman" userId="3e5beca0-ac44-4455-a24b-3ab7aec85bbc" providerId="ADAL" clId="{891AB33E-A54D-4AA7-A3F9-52CCBADD1CEA}" dt="2025-10-01T07:21:41.295" v="1716" actId="14100"/>
          <ac:picMkLst>
            <pc:docMk/>
            <pc:sldMk cId="3212785220" sldId="286"/>
            <ac:picMk id="6" creationId="{1B253BD6-F91D-2387-366A-25D0A953B697}"/>
          </ac:picMkLst>
        </pc:picChg>
      </pc:sldChg>
      <pc:sldChg chg="addSp delSp modSp new mod">
        <pc:chgData name="Sara Salman" userId="3e5beca0-ac44-4455-a24b-3ab7aec85bbc" providerId="ADAL" clId="{891AB33E-A54D-4AA7-A3F9-52CCBADD1CEA}" dt="2025-10-01T06:40:51.546" v="1501" actId="478"/>
        <pc:sldMkLst>
          <pc:docMk/>
          <pc:sldMk cId="3124679667" sldId="287"/>
        </pc:sldMkLst>
        <pc:spChg chg="add mod">
          <ac:chgData name="Sara Salman" userId="3e5beca0-ac44-4455-a24b-3ab7aec85bbc" providerId="ADAL" clId="{891AB33E-A54D-4AA7-A3F9-52CCBADD1CEA}" dt="2025-09-30T18:52:29.536" v="740"/>
          <ac:spMkLst>
            <pc:docMk/>
            <pc:sldMk cId="3124679667" sldId="287"/>
            <ac:spMk id="2" creationId="{6FF968E8-BF3B-6342-6947-1830395D7E9E}"/>
          </ac:spMkLst>
        </pc:spChg>
        <pc:spChg chg="del mod">
          <ac:chgData name="Sara Salman" userId="3e5beca0-ac44-4455-a24b-3ab7aec85bbc" providerId="ADAL" clId="{891AB33E-A54D-4AA7-A3F9-52CCBADD1CEA}" dt="2025-09-30T17:39:25.435" v="235" actId="478"/>
          <ac:spMkLst>
            <pc:docMk/>
            <pc:sldMk cId="3124679667" sldId="287"/>
            <ac:spMk id="2" creationId="{9C90046D-D9D9-06D9-44F3-2F58FC5611A0}"/>
          </ac:spMkLst>
        </pc:spChg>
        <pc:spChg chg="mod">
          <ac:chgData name="Sara Salman" userId="3e5beca0-ac44-4455-a24b-3ab7aec85bbc" providerId="ADAL" clId="{891AB33E-A54D-4AA7-A3F9-52CCBADD1CEA}" dt="2025-10-01T06:33:15.295" v="1429" actId="207"/>
          <ac:spMkLst>
            <pc:docMk/>
            <pc:sldMk cId="3124679667" sldId="287"/>
            <ac:spMk id="2" creationId="{B534DE19-39A0-C848-2236-A72A04809082}"/>
          </ac:spMkLst>
        </pc:spChg>
        <pc:spChg chg="mod">
          <ac:chgData name="Sara Salman" userId="3e5beca0-ac44-4455-a24b-3ab7aec85bbc" providerId="ADAL" clId="{891AB33E-A54D-4AA7-A3F9-52CCBADD1CEA}" dt="2025-10-01T06:32:48.964" v="1427" actId="207"/>
          <ac:spMkLst>
            <pc:docMk/>
            <pc:sldMk cId="3124679667" sldId="287"/>
            <ac:spMk id="3" creationId="{245FCDC4-8113-5ADE-2637-D8762869D24E}"/>
          </ac:spMkLst>
        </pc:spChg>
        <pc:spChg chg="del">
          <ac:chgData name="Sara Salman" userId="3e5beca0-ac44-4455-a24b-3ab7aec85bbc" providerId="ADAL" clId="{891AB33E-A54D-4AA7-A3F9-52CCBADD1CEA}" dt="2025-09-30T17:39:31.707" v="237" actId="478"/>
          <ac:spMkLst>
            <pc:docMk/>
            <pc:sldMk cId="3124679667" sldId="287"/>
            <ac:spMk id="3" creationId="{2CEA905F-1BD1-262A-3C57-571169DD686F}"/>
          </ac:spMkLst>
        </pc:spChg>
        <pc:spChg chg="mod">
          <ac:chgData name="Sara Salman" userId="3e5beca0-ac44-4455-a24b-3ab7aec85bbc" providerId="ADAL" clId="{891AB33E-A54D-4AA7-A3F9-52CCBADD1CEA}" dt="2025-10-01T06:33:32.371" v="1431" actId="255"/>
          <ac:spMkLst>
            <pc:docMk/>
            <pc:sldMk cId="3124679667" sldId="287"/>
            <ac:spMk id="4" creationId="{44CCACDD-EF95-C513-E19A-30DB31D9A6CC}"/>
          </ac:spMkLst>
        </pc:spChg>
        <pc:spChg chg="add del mod">
          <ac:chgData name="Sara Salman" userId="3e5beca0-ac44-4455-a24b-3ab7aec85bbc" providerId="ADAL" clId="{891AB33E-A54D-4AA7-A3F9-52CCBADD1CEA}" dt="2025-10-01T06:40:50.011" v="1500" actId="478"/>
          <ac:spMkLst>
            <pc:docMk/>
            <pc:sldMk cId="3124679667" sldId="287"/>
            <ac:spMk id="6" creationId="{7512624C-E850-4F69-2725-53F89857891C}"/>
          </ac:spMkLst>
        </pc:spChg>
        <pc:spChg chg="mod">
          <ac:chgData name="Sara Salman" userId="3e5beca0-ac44-4455-a24b-3ab7aec85bbc" providerId="ADAL" clId="{891AB33E-A54D-4AA7-A3F9-52CCBADD1CEA}" dt="2025-10-01T06:28:44.602" v="1392" actId="1076"/>
          <ac:spMkLst>
            <pc:docMk/>
            <pc:sldMk cId="3124679667" sldId="287"/>
            <ac:spMk id="7" creationId="{90FF0D61-9EFB-2856-024A-5D2AD843D122}"/>
          </ac:spMkLst>
        </pc:spChg>
        <pc:spChg chg="add mod">
          <ac:chgData name="Sara Salman" userId="3e5beca0-ac44-4455-a24b-3ab7aec85bbc" providerId="ADAL" clId="{891AB33E-A54D-4AA7-A3F9-52CCBADD1CEA}" dt="2025-10-01T06:32:24.149" v="1426" actId="1076"/>
          <ac:spMkLst>
            <pc:docMk/>
            <pc:sldMk cId="3124679667" sldId="287"/>
            <ac:spMk id="8" creationId="{22D70F8A-0355-B518-E378-6AB49F441E87}"/>
          </ac:spMkLst>
        </pc:spChg>
        <pc:spChg chg="add del mod">
          <ac:chgData name="Sara Salman" userId="3e5beca0-ac44-4455-a24b-3ab7aec85bbc" providerId="ADAL" clId="{891AB33E-A54D-4AA7-A3F9-52CCBADD1CEA}" dt="2025-09-30T17:39:28.275" v="236" actId="478"/>
          <ac:spMkLst>
            <pc:docMk/>
            <pc:sldMk cId="3124679667" sldId="287"/>
            <ac:spMk id="8" creationId="{61C33BE7-58D0-47F9-64E0-F33ED313E6E3}"/>
          </ac:spMkLst>
        </pc:spChg>
        <pc:spChg chg="add del mod ord">
          <ac:chgData name="Sara Salman" userId="3e5beca0-ac44-4455-a24b-3ab7aec85bbc" providerId="ADAL" clId="{891AB33E-A54D-4AA7-A3F9-52CCBADD1CEA}" dt="2025-10-01T06:40:51.546" v="1501" actId="478"/>
          <ac:spMkLst>
            <pc:docMk/>
            <pc:sldMk cId="3124679667" sldId="287"/>
            <ac:spMk id="9" creationId="{C75298DC-691A-2ADE-4CC8-3EB3679A3A41}"/>
          </ac:spMkLst>
        </pc:spChg>
        <pc:spChg chg="mod">
          <ac:chgData name="Sara Salman" userId="3e5beca0-ac44-4455-a24b-3ab7aec85bbc" providerId="ADAL" clId="{891AB33E-A54D-4AA7-A3F9-52CCBADD1CEA}" dt="2025-10-01T06:33:15.295" v="1429" actId="207"/>
          <ac:spMkLst>
            <pc:docMk/>
            <pc:sldMk cId="3124679667" sldId="287"/>
            <ac:spMk id="10" creationId="{02B2AA44-0AFF-4FF5-2242-193B4BCD83D3}"/>
          </ac:spMkLst>
        </pc:spChg>
        <pc:spChg chg="add mod">
          <ac:chgData name="Sara Salman" userId="3e5beca0-ac44-4455-a24b-3ab7aec85bbc" providerId="ADAL" clId="{891AB33E-A54D-4AA7-A3F9-52CCBADD1CEA}" dt="2025-10-01T06:32:48.964" v="1427" actId="207"/>
          <ac:spMkLst>
            <pc:docMk/>
            <pc:sldMk cId="3124679667" sldId="287"/>
            <ac:spMk id="11" creationId="{A2526751-F707-FD23-2A33-54E4482A50DA}"/>
          </ac:spMkLst>
        </pc:spChg>
        <pc:spChg chg="mod">
          <ac:chgData name="Sara Salman" userId="3e5beca0-ac44-4455-a24b-3ab7aec85bbc" providerId="ADAL" clId="{891AB33E-A54D-4AA7-A3F9-52CCBADD1CEA}" dt="2025-10-01T06:29:52.885" v="1398" actId="1076"/>
          <ac:spMkLst>
            <pc:docMk/>
            <pc:sldMk cId="3124679667" sldId="287"/>
            <ac:spMk id="12" creationId="{2EC228CF-2184-BD81-336C-8BC9B6BB00B1}"/>
          </ac:spMkLst>
        </pc:spChg>
        <pc:spChg chg="add mod">
          <ac:chgData name="Sara Salman" userId="3e5beca0-ac44-4455-a24b-3ab7aec85bbc" providerId="ADAL" clId="{891AB33E-A54D-4AA7-A3F9-52CCBADD1CEA}" dt="2025-10-01T06:31:46.925" v="1417" actId="1076"/>
          <ac:spMkLst>
            <pc:docMk/>
            <pc:sldMk cId="3124679667" sldId="287"/>
            <ac:spMk id="13" creationId="{F35C1848-B467-B99D-E232-625D10BA1650}"/>
          </ac:spMkLst>
        </pc:spChg>
        <pc:spChg chg="mod">
          <ac:chgData name="Sara Salman" userId="3e5beca0-ac44-4455-a24b-3ab7aec85bbc" providerId="ADAL" clId="{891AB33E-A54D-4AA7-A3F9-52CCBADD1CEA}" dt="2025-10-01T06:32:11.786" v="1424" actId="1076"/>
          <ac:spMkLst>
            <pc:docMk/>
            <pc:sldMk cId="3124679667" sldId="287"/>
            <ac:spMk id="14" creationId="{40235755-95F6-9D8E-E1C9-24CF1C013156}"/>
          </ac:spMkLst>
        </pc:spChg>
        <pc:spChg chg="add mod">
          <ac:chgData name="Sara Salman" userId="3e5beca0-ac44-4455-a24b-3ab7aec85bbc" providerId="ADAL" clId="{891AB33E-A54D-4AA7-A3F9-52CCBADD1CEA}" dt="2025-10-01T06:33:15.295" v="1429" actId="207"/>
          <ac:spMkLst>
            <pc:docMk/>
            <pc:sldMk cId="3124679667" sldId="287"/>
            <ac:spMk id="15" creationId="{430AC5AD-5ADD-C38E-5B41-1BF8F6FA4DC9}"/>
          </ac:spMkLst>
        </pc:spChg>
        <pc:spChg chg="mod">
          <ac:chgData name="Sara Salman" userId="3e5beca0-ac44-4455-a24b-3ab7aec85bbc" providerId="ADAL" clId="{891AB33E-A54D-4AA7-A3F9-52CCBADD1CEA}" dt="2025-10-01T06:30:12.878" v="1399" actId="1076"/>
          <ac:spMkLst>
            <pc:docMk/>
            <pc:sldMk cId="3124679667" sldId="287"/>
            <ac:spMk id="16" creationId="{7F45D738-8401-5E51-5B63-A7892EE9F620}"/>
          </ac:spMkLst>
        </pc:spChg>
        <pc:spChg chg="mod">
          <ac:chgData name="Sara Salman" userId="3e5beca0-ac44-4455-a24b-3ab7aec85bbc" providerId="ADAL" clId="{891AB33E-A54D-4AA7-A3F9-52CCBADD1CEA}" dt="2025-10-01T06:32:48.964" v="1427" actId="207"/>
          <ac:spMkLst>
            <pc:docMk/>
            <pc:sldMk cId="3124679667" sldId="287"/>
            <ac:spMk id="17" creationId="{3382B608-0AE4-4F7B-97EF-53F1511ED08B}"/>
          </ac:spMkLst>
        </pc:spChg>
        <pc:spChg chg="mod">
          <ac:chgData name="Sara Salman" userId="3e5beca0-ac44-4455-a24b-3ab7aec85bbc" providerId="ADAL" clId="{891AB33E-A54D-4AA7-A3F9-52CCBADD1CEA}" dt="2025-10-01T06:30:21.510" v="1401" actId="1076"/>
          <ac:spMkLst>
            <pc:docMk/>
            <pc:sldMk cId="3124679667" sldId="287"/>
            <ac:spMk id="18" creationId="{6C3EBD6C-F836-EC38-19E4-DBC60A48396A}"/>
          </ac:spMkLst>
        </pc:spChg>
        <pc:spChg chg="mod">
          <ac:chgData name="Sara Salman" userId="3e5beca0-ac44-4455-a24b-3ab7aec85bbc" providerId="ADAL" clId="{891AB33E-A54D-4AA7-A3F9-52CCBADD1CEA}" dt="2025-10-01T06:32:19.769" v="1425" actId="1076"/>
          <ac:spMkLst>
            <pc:docMk/>
            <pc:sldMk cId="3124679667" sldId="287"/>
            <ac:spMk id="19" creationId="{77E3A6E0-C22C-C14C-53D1-9190AF22BFDD}"/>
          </ac:spMkLst>
        </pc:spChg>
        <pc:spChg chg="mod">
          <ac:chgData name="Sara Salman" userId="3e5beca0-ac44-4455-a24b-3ab7aec85bbc" providerId="ADAL" clId="{891AB33E-A54D-4AA7-A3F9-52CCBADD1CEA}" dt="2025-10-01T06:33:15.295" v="1429" actId="207"/>
          <ac:spMkLst>
            <pc:docMk/>
            <pc:sldMk cId="3124679667" sldId="287"/>
            <ac:spMk id="20" creationId="{B53FAE48-D1BD-E102-D0E5-EB3367D395ED}"/>
          </ac:spMkLst>
        </pc:spChg>
        <pc:spChg chg="mod">
          <ac:chgData name="Sara Salman" userId="3e5beca0-ac44-4455-a24b-3ab7aec85bbc" providerId="ADAL" clId="{891AB33E-A54D-4AA7-A3F9-52CCBADD1CEA}" dt="2025-10-01T06:32:48.964" v="1427" actId="207"/>
          <ac:spMkLst>
            <pc:docMk/>
            <pc:sldMk cId="3124679667" sldId="287"/>
            <ac:spMk id="21" creationId="{4F5327B5-ED7B-9D1F-711C-A9D63284B5DC}"/>
          </ac:spMkLst>
        </pc:spChg>
        <pc:spChg chg="mod">
          <ac:chgData name="Sara Salman" userId="3e5beca0-ac44-4455-a24b-3ab7aec85bbc" providerId="ADAL" clId="{891AB33E-A54D-4AA7-A3F9-52CCBADD1CEA}" dt="2025-10-01T06:30:34.427" v="1403" actId="1076"/>
          <ac:spMkLst>
            <pc:docMk/>
            <pc:sldMk cId="3124679667" sldId="287"/>
            <ac:spMk id="22" creationId="{7C81D859-C1DB-94F9-8043-1D0B90AB1198}"/>
          </ac:spMkLst>
        </pc:spChg>
        <pc:spChg chg="add mod">
          <ac:chgData name="Sara Salman" userId="3e5beca0-ac44-4455-a24b-3ab7aec85bbc" providerId="ADAL" clId="{891AB33E-A54D-4AA7-A3F9-52CCBADD1CEA}" dt="2025-10-01T06:31:54.122" v="1419" actId="1076"/>
          <ac:spMkLst>
            <pc:docMk/>
            <pc:sldMk cId="3124679667" sldId="287"/>
            <ac:spMk id="23" creationId="{47245F73-2EE5-A410-4EF8-262D9B5D1600}"/>
          </ac:spMkLst>
        </pc:spChg>
        <pc:spChg chg="mod">
          <ac:chgData name="Sara Salman" userId="3e5beca0-ac44-4455-a24b-3ab7aec85bbc" providerId="ADAL" clId="{891AB33E-A54D-4AA7-A3F9-52CCBADD1CEA}" dt="2025-10-01T06:32:08.779" v="1423" actId="1076"/>
          <ac:spMkLst>
            <pc:docMk/>
            <pc:sldMk cId="3124679667" sldId="287"/>
            <ac:spMk id="24" creationId="{A94AE0AD-F5EB-7372-AB38-FB77F5EB837A}"/>
          </ac:spMkLst>
        </pc:spChg>
        <pc:spChg chg="add mod">
          <ac:chgData name="Sara Salman" userId="3e5beca0-ac44-4455-a24b-3ab7aec85bbc" providerId="ADAL" clId="{891AB33E-A54D-4AA7-A3F9-52CCBADD1CEA}" dt="2025-10-01T06:33:15.295" v="1429" actId="207"/>
          <ac:spMkLst>
            <pc:docMk/>
            <pc:sldMk cId="3124679667" sldId="287"/>
            <ac:spMk id="25" creationId="{C5918D13-15AE-518E-9CE7-C416C6BD40F5}"/>
          </ac:spMkLst>
        </pc:spChg>
        <pc:spChg chg="mod">
          <ac:chgData name="Sara Salman" userId="3e5beca0-ac44-4455-a24b-3ab7aec85bbc" providerId="ADAL" clId="{891AB33E-A54D-4AA7-A3F9-52CCBADD1CEA}" dt="2025-10-01T06:32:48.964" v="1427" actId="207"/>
          <ac:spMkLst>
            <pc:docMk/>
            <pc:sldMk cId="3124679667" sldId="287"/>
            <ac:spMk id="26" creationId="{52D5746F-04BB-E784-9C07-E0BC66810BB7}"/>
          </ac:spMkLst>
        </pc:spChg>
        <pc:spChg chg="add mod">
          <ac:chgData name="Sara Salman" userId="3e5beca0-ac44-4455-a24b-3ab7aec85bbc" providerId="ADAL" clId="{891AB33E-A54D-4AA7-A3F9-52CCBADD1CEA}" dt="2025-10-01T06:31:00.726" v="1408" actId="1076"/>
          <ac:spMkLst>
            <pc:docMk/>
            <pc:sldMk cId="3124679667" sldId="287"/>
            <ac:spMk id="27" creationId="{71E20D20-50B3-0CBB-C465-4596931F6B14}"/>
          </ac:spMkLst>
        </pc:spChg>
        <pc:spChg chg="mod">
          <ac:chgData name="Sara Salman" userId="3e5beca0-ac44-4455-a24b-3ab7aec85bbc" providerId="ADAL" clId="{891AB33E-A54D-4AA7-A3F9-52CCBADD1CEA}" dt="2025-10-01T06:31:00.726" v="1408" actId="1076"/>
          <ac:spMkLst>
            <pc:docMk/>
            <pc:sldMk cId="3124679667" sldId="287"/>
            <ac:spMk id="28" creationId="{BF001475-032A-53D8-A546-51D71B402362}"/>
          </ac:spMkLst>
        </pc:spChg>
        <pc:spChg chg="add mod">
          <ac:chgData name="Sara Salman" userId="3e5beca0-ac44-4455-a24b-3ab7aec85bbc" providerId="ADAL" clId="{891AB33E-A54D-4AA7-A3F9-52CCBADD1CEA}" dt="2025-10-01T06:31:11.970" v="1411" actId="6549"/>
          <ac:spMkLst>
            <pc:docMk/>
            <pc:sldMk cId="3124679667" sldId="287"/>
            <ac:spMk id="29" creationId="{55F08501-316D-05B0-5198-12FA4633827F}"/>
          </ac:spMkLst>
        </pc:spChg>
        <pc:spChg chg="add mod">
          <ac:chgData name="Sara Salman" userId="3e5beca0-ac44-4455-a24b-3ab7aec85bbc" providerId="ADAL" clId="{891AB33E-A54D-4AA7-A3F9-52CCBADD1CEA}" dt="2025-10-01T06:33:15.295" v="1429" actId="207"/>
          <ac:spMkLst>
            <pc:docMk/>
            <pc:sldMk cId="3124679667" sldId="287"/>
            <ac:spMk id="30" creationId="{DEBB63BB-C78C-72C0-D72A-8DFF7399392B}"/>
          </ac:spMkLst>
        </pc:spChg>
        <pc:spChg chg="mod">
          <ac:chgData name="Sara Salman" userId="3e5beca0-ac44-4455-a24b-3ab7aec85bbc" providerId="ADAL" clId="{891AB33E-A54D-4AA7-A3F9-52CCBADD1CEA}" dt="2025-10-01T06:32:48.964" v="1427" actId="207"/>
          <ac:spMkLst>
            <pc:docMk/>
            <pc:sldMk cId="3124679667" sldId="287"/>
            <ac:spMk id="31" creationId="{E4D1F4F8-6CDF-09F4-3116-00037ED04829}"/>
          </ac:spMkLst>
        </pc:spChg>
        <pc:spChg chg="mod">
          <ac:chgData name="Sara Salman" userId="3e5beca0-ac44-4455-a24b-3ab7aec85bbc" providerId="ADAL" clId="{891AB33E-A54D-4AA7-A3F9-52CCBADD1CEA}" dt="2025-10-01T06:31:00.726" v="1408" actId="1076"/>
          <ac:spMkLst>
            <pc:docMk/>
            <pc:sldMk cId="3124679667" sldId="287"/>
            <ac:spMk id="32" creationId="{B024E768-68CE-E320-6D0F-EF4B5F02CDD7}"/>
          </ac:spMkLst>
        </pc:spChg>
        <pc:spChg chg="add mod">
          <ac:chgData name="Sara Salman" userId="3e5beca0-ac44-4455-a24b-3ab7aec85bbc" providerId="ADAL" clId="{891AB33E-A54D-4AA7-A3F9-52CCBADD1CEA}" dt="2025-10-01T06:32:01.891" v="1421" actId="1076"/>
          <ac:spMkLst>
            <pc:docMk/>
            <pc:sldMk cId="3124679667" sldId="287"/>
            <ac:spMk id="33" creationId="{A1BE456C-6B2C-BB27-CBDB-72B42AE1C837}"/>
          </ac:spMkLst>
        </pc:spChg>
        <pc:spChg chg="mod">
          <ac:chgData name="Sara Salman" userId="3e5beca0-ac44-4455-a24b-3ab7aec85bbc" providerId="ADAL" clId="{891AB33E-A54D-4AA7-A3F9-52CCBADD1CEA}" dt="2025-10-01T06:32:06.539" v="1422" actId="1076"/>
          <ac:spMkLst>
            <pc:docMk/>
            <pc:sldMk cId="3124679667" sldId="287"/>
            <ac:spMk id="34" creationId="{2EF659C5-027D-D313-7B5C-7459A6A80B1D}"/>
          </ac:spMkLst>
        </pc:spChg>
        <pc:spChg chg="add mod ord">
          <ac:chgData name="Sara Salman" userId="3e5beca0-ac44-4455-a24b-3ab7aec85bbc" providerId="ADAL" clId="{891AB33E-A54D-4AA7-A3F9-52CCBADD1CEA}" dt="2025-10-01T06:33:21.615" v="1430" actId="14100"/>
          <ac:spMkLst>
            <pc:docMk/>
            <pc:sldMk cId="3124679667" sldId="287"/>
            <ac:spMk id="35" creationId="{71A40088-0364-23C1-767B-F68928DE17C6}"/>
          </ac:spMkLst>
        </pc:spChg>
        <pc:cxnChg chg="add del">
          <ac:chgData name="Sara Salman" userId="3e5beca0-ac44-4455-a24b-3ab7aec85bbc" providerId="ADAL" clId="{891AB33E-A54D-4AA7-A3F9-52CCBADD1CEA}" dt="2025-09-30T18:54:37.560" v="754" actId="11529"/>
          <ac:cxnSpMkLst>
            <pc:docMk/>
            <pc:sldMk cId="3124679667" sldId="287"/>
            <ac:cxnSpMk id="5" creationId="{AAEA566E-63C2-8174-27D4-1C10A47B3043}"/>
          </ac:cxnSpMkLst>
        </pc:cxnChg>
        <pc:cxnChg chg="add del">
          <ac:chgData name="Sara Salman" userId="3e5beca0-ac44-4455-a24b-3ab7aec85bbc" providerId="ADAL" clId="{891AB33E-A54D-4AA7-A3F9-52CCBADD1CEA}" dt="2025-09-30T18:54:54.787" v="756" actId="11529"/>
          <ac:cxnSpMkLst>
            <pc:docMk/>
            <pc:sldMk cId="3124679667" sldId="287"/>
            <ac:cxnSpMk id="8" creationId="{06ED673B-D81A-328E-97E5-84A1789277C9}"/>
          </ac:cxnSpMkLst>
        </pc:cxnChg>
      </pc:sldChg>
      <pc:sldChg chg="del">
        <pc:chgData name="Sara Salman" userId="3e5beca0-ac44-4455-a24b-3ab7aec85bbc" providerId="ADAL" clId="{891AB33E-A54D-4AA7-A3F9-52CCBADD1CEA}" dt="2025-09-30T17:24:00.897" v="138" actId="2696"/>
        <pc:sldMkLst>
          <pc:docMk/>
          <pc:sldMk cId="1303016174" sldId="288"/>
        </pc:sldMkLst>
      </pc:sldChg>
      <pc:sldChg chg="del">
        <pc:chgData name="Sara Salman" userId="3e5beca0-ac44-4455-a24b-3ab7aec85bbc" providerId="ADAL" clId="{891AB33E-A54D-4AA7-A3F9-52CCBADD1CEA}" dt="2025-09-30T17:24:07.109" v="139" actId="2696"/>
        <pc:sldMkLst>
          <pc:docMk/>
          <pc:sldMk cId="1593055009" sldId="289"/>
        </pc:sldMkLst>
      </pc:sldChg>
      <pc:sldMasterChg chg="modSldLayout">
        <pc:chgData name="Sara Salman" userId="3e5beca0-ac44-4455-a24b-3ab7aec85bbc" providerId="ADAL" clId="{891AB33E-A54D-4AA7-A3F9-52CCBADD1CEA}" dt="2025-10-01T06:34:35.830" v="1435" actId="478"/>
        <pc:sldMasterMkLst>
          <pc:docMk/>
          <pc:sldMasterMk cId="3436601761" sldId="2147483737"/>
        </pc:sldMasterMkLst>
        <pc:sldLayoutChg chg="addSp delSp modSp mod">
          <pc:chgData name="Sara Salman" userId="3e5beca0-ac44-4455-a24b-3ab7aec85bbc" providerId="ADAL" clId="{891AB33E-A54D-4AA7-A3F9-52CCBADD1CEA}" dt="2025-09-30T17:30:55.386" v="160" actId="1076"/>
          <pc:sldLayoutMkLst>
            <pc:docMk/>
            <pc:sldMasterMk cId="3436601761" sldId="2147483737"/>
            <pc:sldLayoutMk cId="2407390550" sldId="2147483732"/>
          </pc:sldLayoutMkLst>
          <pc:spChg chg="add mod">
            <ac:chgData name="Sara Salman" userId="3e5beca0-ac44-4455-a24b-3ab7aec85bbc" providerId="ADAL" clId="{891AB33E-A54D-4AA7-A3F9-52CCBADD1CEA}" dt="2025-09-30T17:30:21.808" v="153" actId="208"/>
            <ac:spMkLst>
              <pc:docMk/>
              <pc:sldMasterMk cId="3436601761" sldId="2147483737"/>
              <pc:sldLayoutMk cId="2407390550" sldId="2147483732"/>
              <ac:spMk id="5" creationId="{C4EA1DC1-4605-7C31-FAB0-98893BED9533}"/>
            </ac:spMkLst>
          </pc:spChg>
          <pc:picChg chg="add mod ord">
            <ac:chgData name="Sara Salman" userId="3e5beca0-ac44-4455-a24b-3ab7aec85bbc" providerId="ADAL" clId="{891AB33E-A54D-4AA7-A3F9-52CCBADD1CEA}" dt="2025-09-30T17:30:55.386" v="160" actId="1076"/>
            <ac:picMkLst>
              <pc:docMk/>
              <pc:sldMasterMk cId="3436601761" sldId="2147483737"/>
              <pc:sldLayoutMk cId="2407390550" sldId="2147483732"/>
              <ac:picMk id="4" creationId="{F1CF79A3-9FA2-65B8-E5CE-7B28BA00A98E}"/>
            </ac:picMkLst>
          </pc:picChg>
          <pc:picChg chg="add del">
            <ac:chgData name="Sara Salman" userId="3e5beca0-ac44-4455-a24b-3ab7aec85bbc" providerId="ADAL" clId="{891AB33E-A54D-4AA7-A3F9-52CCBADD1CEA}" dt="2025-09-30T17:29:45.223" v="149" actId="478"/>
            <ac:picMkLst>
              <pc:docMk/>
              <pc:sldMasterMk cId="3436601761" sldId="2147483737"/>
              <pc:sldLayoutMk cId="2407390550" sldId="2147483732"/>
              <ac:picMk id="6" creationId="{5E364381-9B92-DA43-9584-EA55DC6092D3}"/>
            </ac:picMkLst>
          </pc:picChg>
          <pc:picChg chg="mod ord">
            <ac:chgData name="Sara Salman" userId="3e5beca0-ac44-4455-a24b-3ab7aec85bbc" providerId="ADAL" clId="{891AB33E-A54D-4AA7-A3F9-52CCBADD1CEA}" dt="2025-09-30T17:30:36.472" v="156" actId="1076"/>
            <ac:picMkLst>
              <pc:docMk/>
              <pc:sldMasterMk cId="3436601761" sldId="2147483737"/>
              <pc:sldLayoutMk cId="2407390550" sldId="2147483732"/>
              <ac:picMk id="7" creationId="{010D66FA-8C0F-D54D-91B7-17CC665EC7B4}"/>
            </ac:picMkLst>
          </pc:picChg>
        </pc:sldLayoutChg>
        <pc:sldLayoutChg chg="delSp mod">
          <pc:chgData name="Sara Salman" userId="3e5beca0-ac44-4455-a24b-3ab7aec85bbc" providerId="ADAL" clId="{891AB33E-A54D-4AA7-A3F9-52CCBADD1CEA}" dt="2025-10-01T06:34:35.830" v="1435" actId="478"/>
          <pc:sldLayoutMkLst>
            <pc:docMk/>
            <pc:sldMasterMk cId="3436601761" sldId="2147483737"/>
            <pc:sldLayoutMk cId="2223757377" sldId="2147483733"/>
          </pc:sldLayoutMkLst>
          <pc:spChg chg="del">
            <ac:chgData name="Sara Salman" userId="3e5beca0-ac44-4455-a24b-3ab7aec85bbc" providerId="ADAL" clId="{891AB33E-A54D-4AA7-A3F9-52CCBADD1CEA}" dt="2025-10-01T06:34:35.830" v="1435" actId="478"/>
            <ac:spMkLst>
              <pc:docMk/>
              <pc:sldMasterMk cId="3436601761" sldId="2147483737"/>
              <pc:sldLayoutMk cId="2223757377" sldId="2147483733"/>
              <ac:spMk id="8" creationId="{EB824BFB-9B54-6C4C-88F1-178D3CEDC342}"/>
            </ac:spMkLst>
          </pc:spChg>
          <pc:spChg chg="del">
            <ac:chgData name="Sara Salman" userId="3e5beca0-ac44-4455-a24b-3ab7aec85bbc" providerId="ADAL" clId="{891AB33E-A54D-4AA7-A3F9-52CCBADD1CEA}" dt="2025-09-30T18:58:09.430" v="818" actId="478"/>
            <ac:spMkLst>
              <pc:docMk/>
              <pc:sldMasterMk cId="3436601761" sldId="2147483737"/>
              <pc:sldLayoutMk cId="2223757377" sldId="2147483733"/>
              <ac:spMk id="9" creationId="{1EEA9544-5AC3-334B-B48C-C891D0AE5BB6}"/>
            </ac:spMkLst>
          </pc:spChg>
        </pc:sldLayoutChg>
        <pc:sldLayoutChg chg="addSp delSp mod">
          <pc:chgData name="Sara Salman" userId="3e5beca0-ac44-4455-a24b-3ab7aec85bbc" providerId="ADAL" clId="{891AB33E-A54D-4AA7-A3F9-52CCBADD1CEA}" dt="2025-10-01T05:55:58.852" v="982" actId="478"/>
          <pc:sldLayoutMkLst>
            <pc:docMk/>
            <pc:sldMasterMk cId="3436601761" sldId="2147483737"/>
            <pc:sldLayoutMk cId="1190785344" sldId="2147483735"/>
          </pc:sldLayoutMkLst>
          <pc:spChg chg="add del">
            <ac:chgData name="Sara Salman" userId="3e5beca0-ac44-4455-a24b-3ab7aec85bbc" providerId="ADAL" clId="{891AB33E-A54D-4AA7-A3F9-52CCBADD1CEA}" dt="2025-10-01T05:55:58.852" v="982" actId="478"/>
            <ac:spMkLst>
              <pc:docMk/>
              <pc:sldMasterMk cId="3436601761" sldId="2147483737"/>
              <pc:sldLayoutMk cId="1190785344" sldId="2147483735"/>
              <ac:spMk id="7" creationId="{93EB9502-0651-374E-AE6C-8865823D87FA}"/>
            </ac:spMkLst>
          </pc:spChg>
          <pc:spChg chg="del">
            <ac:chgData name="Sara Salman" userId="3e5beca0-ac44-4455-a24b-3ab7aec85bbc" providerId="ADAL" clId="{891AB33E-A54D-4AA7-A3F9-52CCBADD1CEA}" dt="2025-09-30T18:43:42.605" v="644" actId="478"/>
            <ac:spMkLst>
              <pc:docMk/>
              <pc:sldMasterMk cId="3436601761" sldId="2147483737"/>
              <pc:sldLayoutMk cId="1190785344" sldId="2147483735"/>
              <ac:spMk id="10" creationId="{43116A37-68B5-474C-B721-36189B64B389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tednations-my.sharepoint.com/personal/tannird_un_org/Documents/Desktop/My%20Documents/Dina(work)/Cluster%20II-2022-ongoing/Population%20and%20Migration%20Teams/Migration%20Project/IMRF%20pamphlet%202025/Excel%20files%20for%20the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tednations-my.sharepoint.com/personal/tannird_un_org/Documents/Desktop/My%20Documents/Dina(work)/Cluster%20II-2022-ongoing/Population%20and%20Migration%20Teams/Migration%20Project/IMRF%20pamphlet%202025/Excel%20files%20for%20the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349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>
                <a:solidFill>
                  <a:srgbClr val="134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destinations for migrants and refugees from the Arab region in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13498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4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43-4ABB-8BFC-45CF75BD9D8C}"/>
              </c:ext>
            </c:extLst>
          </c:dPt>
          <c:dPt>
            <c:idx val="1"/>
            <c:bubble3D val="0"/>
            <c:spPr>
              <a:solidFill>
                <a:schemeClr val="accent5">
                  <a:tint val="6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43-4ABB-8BFC-45CF75BD9D8C}"/>
              </c:ext>
            </c:extLst>
          </c:dPt>
          <c:dPt>
            <c:idx val="2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43-4ABB-8BFC-45CF75BD9D8C}"/>
              </c:ext>
            </c:extLst>
          </c:dPt>
          <c:dPt>
            <c:idx val="3"/>
            <c:bubble3D val="0"/>
            <c:spPr>
              <a:solidFill>
                <a:schemeClr val="accent5">
                  <a:tint val="9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43-4ABB-8BFC-45CF75BD9D8C}"/>
              </c:ext>
            </c:extLst>
          </c:dPt>
          <c:dPt>
            <c:idx val="4"/>
            <c:bubble3D val="0"/>
            <c:spPr>
              <a:solidFill>
                <a:schemeClr val="accent5">
                  <a:shade val="9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43-4ABB-8BFC-45CF75BD9D8C}"/>
              </c:ext>
            </c:extLst>
          </c:dPt>
          <c:dPt>
            <c:idx val="5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43-4ABB-8BFC-45CF75BD9D8C}"/>
              </c:ext>
            </c:extLst>
          </c:dPt>
          <c:dPt>
            <c:idx val="6"/>
            <c:bubble3D val="0"/>
            <c:spPr>
              <a:solidFill>
                <a:schemeClr val="accent5">
                  <a:shade val="61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843-4ABB-8BFC-45CF75BD9D8C}"/>
              </c:ext>
            </c:extLst>
          </c:dPt>
          <c:dPt>
            <c:idx val="7"/>
            <c:bubble3D val="0"/>
            <c:spPr>
              <a:solidFill>
                <a:schemeClr val="accent5">
                  <a:shade val="4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843-4ABB-8BFC-45CF75BD9D8C}"/>
              </c:ext>
            </c:extLst>
          </c:dPt>
          <c:dLbls>
            <c:dLbl>
              <c:idx val="0"/>
              <c:layout>
                <c:manualLayout>
                  <c:x val="-0.27324550310460211"/>
                  <c:y val="5.699291345356647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43-4ABB-8BFC-45CF75BD9D8C}"/>
                </c:ext>
              </c:extLst>
            </c:dLbl>
            <c:dLbl>
              <c:idx val="1"/>
              <c:layout>
                <c:manualLayout>
                  <c:x val="-7.7785613779435981E-3"/>
                  <c:y val="-9.752340375255196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43-4ABB-8BFC-45CF75BD9D8C}"/>
                </c:ext>
              </c:extLst>
            </c:dLbl>
            <c:dLbl>
              <c:idx val="4"/>
              <c:layout>
                <c:manualLayout>
                  <c:x val="0.16958632067808577"/>
                  <c:y val="0.3097406376566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43-4ABB-8BFC-45CF75BD9D8C}"/>
                </c:ext>
              </c:extLst>
            </c:dLbl>
            <c:numFmt formatCode="0.0%" sourceLinked="0"/>
            <c:spPr>
              <a:solidFill>
                <a:srgbClr val="13498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Sheet2!$K$7:$K$14</c:f>
              <c:strCache>
                <c:ptCount val="8"/>
                <c:pt idx="0">
                  <c:v>Sub-Saharan Africa</c:v>
                </c:pt>
                <c:pt idx="1">
                  <c:v>Central and South Asia</c:v>
                </c:pt>
                <c:pt idx="2">
                  <c:v>East and South-East Asia</c:v>
                </c:pt>
                <c:pt idx="3">
                  <c:v>Latin America and the Caribbean</c:v>
                </c:pt>
                <c:pt idx="4">
                  <c:v>Oceania</c:v>
                </c:pt>
                <c:pt idx="5">
                  <c:v>Europe</c:v>
                </c:pt>
                <c:pt idx="6">
                  <c:v>North America</c:v>
                </c:pt>
                <c:pt idx="7">
                  <c:v>Arab region</c:v>
                </c:pt>
              </c:strCache>
            </c:strRef>
          </c:cat>
          <c:val>
            <c:numRef>
              <c:f>Sheet2!$L$7:$L$14</c:f>
              <c:numCache>
                <c:formatCode>General</c:formatCode>
                <c:ptCount val="8"/>
                <c:pt idx="0">
                  <c:v>8.4</c:v>
                </c:pt>
                <c:pt idx="1">
                  <c:v>0.4</c:v>
                </c:pt>
                <c:pt idx="2">
                  <c:v>0.1</c:v>
                </c:pt>
                <c:pt idx="3">
                  <c:v>0.2</c:v>
                </c:pt>
                <c:pt idx="4">
                  <c:v>1.1000000000000001</c:v>
                </c:pt>
                <c:pt idx="5">
                  <c:v>37.1</c:v>
                </c:pt>
                <c:pt idx="6">
                  <c:v>4</c:v>
                </c:pt>
                <c:pt idx="7">
                  <c:v>48.7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843-4ABB-8BFC-45CF75BD9D8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349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>
                <a:solidFill>
                  <a:srgbClr val="134985"/>
                </a:solidFill>
              </a:rPr>
              <a:t>Regional origins migrants and refugees to the Arab region, 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13498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4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CE8-4AE0-B25A-DB696B73F665}"/>
              </c:ext>
            </c:extLst>
          </c:dPt>
          <c:dPt>
            <c:idx val="1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CE8-4AE0-B25A-DB696B73F665}"/>
              </c:ext>
            </c:extLst>
          </c:dPt>
          <c:dPt>
            <c:idx val="2"/>
            <c:bubble3D val="0"/>
            <c:spPr>
              <a:solidFill>
                <a:schemeClr val="accent5">
                  <a:tint val="7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CE8-4AE0-B25A-DB696B73F665}"/>
              </c:ext>
            </c:extLst>
          </c:dPt>
          <c:dPt>
            <c:idx val="3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CE8-4AE0-B25A-DB696B73F6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CE8-4AE0-B25A-DB696B73F665}"/>
              </c:ext>
            </c:extLst>
          </c:dPt>
          <c:dPt>
            <c:idx val="5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CE8-4AE0-B25A-DB696B73F665}"/>
              </c:ext>
            </c:extLst>
          </c:dPt>
          <c:dPt>
            <c:idx val="6"/>
            <c:bubble3D val="0"/>
            <c:spPr>
              <a:solidFill>
                <a:schemeClr val="accent5">
                  <a:shade val="7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CE8-4AE0-B25A-DB696B73F665}"/>
              </c:ext>
            </c:extLst>
          </c:dPt>
          <c:dPt>
            <c:idx val="7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CE8-4AE0-B25A-DB696B73F665}"/>
              </c:ext>
            </c:extLst>
          </c:dPt>
          <c:dPt>
            <c:idx val="8"/>
            <c:bubble3D val="0"/>
            <c:spPr>
              <a:solidFill>
                <a:schemeClr val="accent5">
                  <a:shade val="4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CE8-4AE0-B25A-DB696B73F665}"/>
              </c:ext>
            </c:extLst>
          </c:dPt>
          <c:dLbls>
            <c:numFmt formatCode="0.0%" sourceLinked="0"/>
            <c:spPr>
              <a:solidFill>
                <a:srgbClr val="13498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Sheet2!$I$43:$I$51</c:f>
              <c:strCache>
                <c:ptCount val="9"/>
                <c:pt idx="0">
                  <c:v>Sub-Saharan Africa</c:v>
                </c:pt>
                <c:pt idx="1">
                  <c:v>Central and South Asia</c:v>
                </c:pt>
                <c:pt idx="2">
                  <c:v>East and South-East Asia</c:v>
                </c:pt>
                <c:pt idx="3">
                  <c:v>Latin America and the Caribbean</c:v>
                </c:pt>
                <c:pt idx="4">
                  <c:v>Oceania</c:v>
                </c:pt>
                <c:pt idx="5">
                  <c:v>Europe</c:v>
                </c:pt>
                <c:pt idx="6">
                  <c:v>North America</c:v>
                </c:pt>
                <c:pt idx="7">
                  <c:v>Arab region</c:v>
                </c:pt>
                <c:pt idx="8">
                  <c:v>Other</c:v>
                </c:pt>
              </c:strCache>
            </c:strRef>
          </c:cat>
          <c:val>
            <c:numRef>
              <c:f>Sheet2!$J$43:$J$51</c:f>
              <c:numCache>
                <c:formatCode>General</c:formatCode>
                <c:ptCount val="9"/>
                <c:pt idx="0">
                  <c:v>6.7</c:v>
                </c:pt>
                <c:pt idx="1">
                  <c:v>41.3</c:v>
                </c:pt>
                <c:pt idx="2">
                  <c:v>6.2</c:v>
                </c:pt>
                <c:pt idx="3">
                  <c:v>0</c:v>
                </c:pt>
                <c:pt idx="4">
                  <c:v>0</c:v>
                </c:pt>
                <c:pt idx="5">
                  <c:v>1.1000000000000001</c:v>
                </c:pt>
                <c:pt idx="6">
                  <c:v>0.1</c:v>
                </c:pt>
                <c:pt idx="7">
                  <c:v>40.700000000000003</c:v>
                </c:pt>
                <c:pt idx="8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CE8-4AE0-B25A-DB696B73F66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D0EE08-931B-D948-96B0-8010222DAC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FD28E-33B0-614A-9DFC-E9C4C88E28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432A5-9D1D-E844-A4AD-82CF61F20C4A}" type="datetimeFigureOut">
              <a:rPr lang="en-US" smtClean="0"/>
              <a:t>01/10/2025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B5A14-726C-084B-A324-EE7A676949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B2441-7075-244D-A099-1DB0E67E98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89CE1-10AC-1940-BC63-371D5DC4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5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51B7D-5F64-5949-A811-97A405C7F271}" type="datetimeFigureOut">
              <a:rPr lang="en-US" smtClean="0"/>
              <a:t>01/10/2025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F49A-4A76-8648-9A37-132247F5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7F49A-4A76-8648-9A37-132247F598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9103" y="1297305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3756510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A1DC1-4605-7C31-FAB0-98893BED9533}"/>
              </a:ext>
            </a:extLst>
          </p:cNvPr>
          <p:cNvSpPr/>
          <p:nvPr userDrawn="1"/>
        </p:nvSpPr>
        <p:spPr>
          <a:xfrm>
            <a:off x="788276" y="4736311"/>
            <a:ext cx="5507421" cy="1948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0D66FA-8C0F-D54D-91B7-17CC665EC7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276" y="5316897"/>
            <a:ext cx="3228324" cy="1045201"/>
          </a:xfrm>
          <a:prstGeom prst="rect">
            <a:avLst/>
          </a:prstGeom>
        </p:spPr>
      </p:pic>
      <p:pic>
        <p:nvPicPr>
          <p:cNvPr id="4" name="Picture 3" descr="A black background with colorful symbols&#10;&#10;AI-generated content may be incorrect.">
            <a:extLst>
              <a:ext uri="{FF2B5EF4-FFF2-40B4-BE49-F238E27FC236}">
                <a16:creationId xmlns:a16="http://schemas.microsoft.com/office/drawing/2014/main" id="{F1CF79A3-9FA2-65B8-E5CE-7B28BA00A9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299" y="5399103"/>
            <a:ext cx="6281729" cy="8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9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914399" y="2932981"/>
            <a:ext cx="4986069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6291531" y="2932981"/>
            <a:ext cx="4986070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277308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3217654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8594785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225EE-8608-7B41-9502-BFC60C14F400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44243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10015095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A31AF3-D4CE-C241-81DC-11DB4C8DE51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66798" y="1900069"/>
            <a:ext cx="10015095" cy="44439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68568-7956-9C49-80BD-06F9D685E261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347599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1" y="2381250"/>
            <a:ext cx="3425824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8102" y="3034907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l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039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90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712B4-46EA-F945-815F-208955F2242B}"/>
              </a:ext>
            </a:extLst>
          </p:cNvPr>
          <p:cNvSpPr/>
          <p:nvPr userDrawn="1"/>
        </p:nvSpPr>
        <p:spPr>
          <a:xfrm>
            <a:off x="0" y="1564301"/>
            <a:ext cx="12192000" cy="4353419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3527" y="2218793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677998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833D7-E954-364B-AC62-83CB091FE16C}"/>
              </a:ext>
            </a:extLst>
          </p:cNvPr>
          <p:cNvSpPr txBox="1"/>
          <p:nvPr userDrawn="1"/>
        </p:nvSpPr>
        <p:spPr>
          <a:xfrm>
            <a:off x="2459506" y="6476168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73E871-7A5B-7042-8C3D-C461CF40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857" y="324610"/>
            <a:ext cx="3127271" cy="1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0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BF7176-84F6-D44C-9D31-8AC3C2AB082D}"/>
              </a:ext>
            </a:extLst>
          </p:cNvPr>
          <p:cNvSpPr/>
          <p:nvPr userDrawn="1"/>
        </p:nvSpPr>
        <p:spPr>
          <a:xfrm>
            <a:off x="3428474" y="2409691"/>
            <a:ext cx="876352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1" y="2409691"/>
            <a:ext cx="3425824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8102" y="2792624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l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102" y="4846405"/>
            <a:ext cx="8025181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9219-F76D-7748-8FC4-0CB9534DA2C7}"/>
              </a:ext>
            </a:extLst>
          </p:cNvPr>
          <p:cNvSpPr txBox="1"/>
          <p:nvPr userDrawn="1"/>
        </p:nvSpPr>
        <p:spPr>
          <a:xfrm>
            <a:off x="3628102" y="648891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69C77A-49F4-CB45-9E39-CA32E2A13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857" y="454648"/>
            <a:ext cx="2725617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E7C4C2-67F5-B94E-81E7-00528ABC2B76}"/>
              </a:ext>
            </a:extLst>
          </p:cNvPr>
          <p:cNvSpPr/>
          <p:nvPr userDrawn="1"/>
        </p:nvSpPr>
        <p:spPr>
          <a:xfrm>
            <a:off x="3428474" y="2409691"/>
            <a:ext cx="876352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474" y="1719747"/>
            <a:ext cx="8267940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3B761F-AC01-FC44-8276-E78878FB5F4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-1" y="2409691"/>
            <a:ext cx="3428475" cy="3256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8103" y="2644988"/>
            <a:ext cx="8025180" cy="30212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chemeClr val="bg1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DCF44-512A-5E47-A08D-1C491F205666}"/>
              </a:ext>
            </a:extLst>
          </p:cNvPr>
          <p:cNvSpPr txBox="1"/>
          <p:nvPr userDrawn="1"/>
        </p:nvSpPr>
        <p:spPr>
          <a:xfrm>
            <a:off x="3628103" y="648891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12733E-1B53-A842-B212-11139951B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857" y="454648"/>
            <a:ext cx="2725617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5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12192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557783"/>
            <a:ext cx="1030911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 userDrawn="1"/>
        </p:nvSpPr>
        <p:spPr>
          <a:xfrm>
            <a:off x="0" y="1900069"/>
            <a:ext cx="12192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r" defTabSz="914400" rtl="1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10309115" cy="348924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rgbClr val="0298CA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740F2-35F7-2345-83C9-E1237EDFAFE6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367644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411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4" y="756536"/>
            <a:ext cx="11053314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8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127E1FB-DE01-1749-A883-9DE1FAA1FD6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569343" y="1667820"/>
            <a:ext cx="4740891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5798" y="2520177"/>
            <a:ext cx="6006859" cy="379436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798" y="1667820"/>
            <a:ext cx="6006859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343" y="755180"/>
            <a:ext cx="11053314" cy="457247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75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F491C28-1C81-1C4B-9AB0-2D9AF3487468}"/>
              </a:ext>
            </a:extLst>
          </p:cNvPr>
          <p:cNvSpPr/>
          <p:nvPr userDrawn="1"/>
        </p:nvSpPr>
        <p:spPr>
          <a:xfrm>
            <a:off x="0" y="1647645"/>
            <a:ext cx="7272069" cy="4696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DECF708-1018-C14B-B4FB-738EA23F2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5926175" cy="348924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1BD8A75-37CC-DB42-B7DE-45550037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60146"/>
            <a:ext cx="11053314" cy="44521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4188F-9D81-A643-9345-14A4F431EF04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E7D02E7-91C4-7B41-A3D5-A424AC8F98F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272069" y="1647645"/>
            <a:ext cx="4919932" cy="4675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C2DEF-3FD0-7646-8C5D-4BC29625845B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67955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70082"/>
            <a:ext cx="11053314" cy="4355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14400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3023EC-B05C-C24A-B73E-45D4DC9F81B5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4502989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8117457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FB25C7-ABFD-C644-BC4A-54D5562E4FD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511615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0883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0F16E-0593-1844-A6B9-FB4ADD448393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230325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E7992-0396-1E46-9F28-525A57944B35}"/>
              </a:ext>
            </a:extLst>
          </p:cNvPr>
          <p:cNvSpPr/>
          <p:nvPr userDrawn="1"/>
        </p:nvSpPr>
        <p:spPr>
          <a:xfrm>
            <a:off x="5900469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949768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60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9" r:id="rId3"/>
    <p:sldLayoutId id="2147483740" r:id="rId4"/>
    <p:sldLayoutId id="2147483741" r:id="rId5"/>
    <p:sldLayoutId id="2147483735" r:id="rId6"/>
    <p:sldLayoutId id="2147483733" r:id="rId7"/>
    <p:sldLayoutId id="2147483734" r:id="rId8"/>
    <p:sldLayoutId id="2147483742" r:id="rId9"/>
    <p:sldLayoutId id="2147483745" r:id="rId10"/>
    <p:sldLayoutId id="2147483744" r:id="rId11"/>
    <p:sldLayoutId id="2147483746" r:id="rId12"/>
    <p:sldLayoutId id="214748374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-youth-development-insight.extension.umn.edu/2023/03/building-healthy-partnership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9D65-16D0-6746-BC56-1B9F5DDC1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032" y="1828801"/>
            <a:ext cx="9757873" cy="20839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</a:pPr>
            <a:r>
              <a:rPr lang="en-US" sz="3200" dirty="0"/>
              <a:t>GCM Briefing Session</a:t>
            </a:r>
            <a:br>
              <a:rPr lang="en-US" sz="4400" dirty="0"/>
            </a:br>
            <a:r>
              <a:rPr lang="en-US" sz="4400" dirty="0"/>
              <a:t>GCM Regional Review – Key findings</a:t>
            </a:r>
            <a:br>
              <a:rPr lang="en-US" sz="4400" dirty="0"/>
            </a:br>
            <a:br>
              <a:rPr lang="en-US" sz="4400" dirty="0"/>
            </a:br>
            <a:r>
              <a:rPr lang="en-US" sz="3200" dirty="0"/>
              <a:t>Sara Salman</a:t>
            </a:r>
            <a:br>
              <a:rPr lang="en-US" sz="4400" dirty="0"/>
            </a:br>
            <a:r>
              <a:rPr lang="en-US" sz="2400" dirty="0"/>
              <a:t>Population Affairs Officer</a:t>
            </a:r>
            <a:br>
              <a:rPr lang="en-US" sz="2400" dirty="0"/>
            </a:br>
            <a:r>
              <a:rPr lang="en-US" sz="2400" dirty="0"/>
              <a:t>ESCWA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966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736F-8393-294D-BAF7-91E085D41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9869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528BE-CB26-FF6D-386C-B4D45BBC7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B5DDD04-6C9D-6CC8-A4FA-BD717E339512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619661" y="756535"/>
            <a:ext cx="6734773" cy="457201"/>
          </a:xfrm>
        </p:spPr>
        <p:txBody>
          <a:bodyPr/>
          <a:lstStyle/>
          <a:p>
            <a:pPr algn="l"/>
            <a:r>
              <a:rPr lang="en-US" dirty="0"/>
              <a:t>Migration Patterns and Trends in 2024: A snapshot</a:t>
            </a:r>
          </a:p>
        </p:txBody>
      </p:sp>
      <p:pic>
        <p:nvPicPr>
          <p:cNvPr id="6" name="Content Placeholder 7" descr="A group of people walking with luggage&#10;&#10;AI-generated content may be incorrect.">
            <a:extLst>
              <a:ext uri="{FF2B5EF4-FFF2-40B4-BE49-F238E27FC236}">
                <a16:creationId xmlns:a16="http://schemas.microsoft.com/office/drawing/2014/main" id="{53CC20DC-6FF8-19F1-E989-1F9D9241CF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01600"/>
            <a:ext cx="4485020" cy="6959600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</p:pic>
      <p:sp>
        <p:nvSpPr>
          <p:cNvPr id="4" name="Shape 1">
            <a:extLst>
              <a:ext uri="{FF2B5EF4-FFF2-40B4-BE49-F238E27FC236}">
                <a16:creationId xmlns:a16="http://schemas.microsoft.com/office/drawing/2014/main" id="{477E0EFB-5AC0-9515-28B9-DE7A65163BCF}"/>
              </a:ext>
            </a:extLst>
          </p:cNvPr>
          <p:cNvSpPr/>
          <p:nvPr/>
        </p:nvSpPr>
        <p:spPr>
          <a:xfrm>
            <a:off x="4750374" y="1733341"/>
            <a:ext cx="3622781" cy="2576613"/>
          </a:xfrm>
          <a:prstGeom prst="roundRect">
            <a:avLst>
              <a:gd name="adj" fmla="val 3035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7524C93F-9D65-4412-7C64-82A982751C4D}"/>
              </a:ext>
            </a:extLst>
          </p:cNvPr>
          <p:cNvSpPr/>
          <p:nvPr/>
        </p:nvSpPr>
        <p:spPr>
          <a:xfrm>
            <a:off x="4947247" y="1890531"/>
            <a:ext cx="309562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Large-Scale Human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Mobility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E131FD01-8A0F-229E-94F9-711089A3D553}"/>
              </a:ext>
            </a:extLst>
          </p:cNvPr>
          <p:cNvSpPr/>
          <p:nvPr/>
        </p:nvSpPr>
        <p:spPr>
          <a:xfrm>
            <a:off x="4948035" y="2582071"/>
            <a:ext cx="2889647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45 million people migrated </a:t>
            </a:r>
            <a:r>
              <a:rPr lang="en-US" sz="2200" b="1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to</a:t>
            </a:r>
            <a:r>
              <a:rPr lang="en-US" sz="22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 Arab States, while 37 million migrated </a:t>
            </a:r>
            <a:r>
              <a:rPr lang="en-US" sz="2200" b="1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from</a:t>
            </a:r>
            <a:r>
              <a:rPr lang="en-US" sz="22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 them.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1874739C-1B6A-32E2-1198-14CE8BB1AEFE}"/>
              </a:ext>
            </a:extLst>
          </p:cNvPr>
          <p:cNvSpPr/>
          <p:nvPr/>
        </p:nvSpPr>
        <p:spPr>
          <a:xfrm>
            <a:off x="8628616" y="1730770"/>
            <a:ext cx="3267317" cy="2579184"/>
          </a:xfrm>
          <a:prstGeom prst="roundRect">
            <a:avLst>
              <a:gd name="adj" fmla="val 3035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A5680CBF-8F39-17BD-6E59-6B69597A2625}"/>
              </a:ext>
            </a:extLst>
          </p:cNvPr>
          <p:cNvSpPr/>
          <p:nvPr/>
        </p:nvSpPr>
        <p:spPr>
          <a:xfrm>
            <a:off x="8825489" y="1879022"/>
            <a:ext cx="224417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Intraregional 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Dominance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4D524557-43FF-488F-7DF5-7341AB5EAA05}"/>
              </a:ext>
            </a:extLst>
          </p:cNvPr>
          <p:cNvSpPr/>
          <p:nvPr/>
        </p:nvSpPr>
        <p:spPr>
          <a:xfrm>
            <a:off x="8825489" y="2556967"/>
            <a:ext cx="2980866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Nearly half of the 37 million migrants and refugees from the region remained within Arab States.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FACF049D-86E0-1A16-C715-D42BE6499CFF}"/>
              </a:ext>
            </a:extLst>
          </p:cNvPr>
          <p:cNvSpPr/>
          <p:nvPr/>
        </p:nvSpPr>
        <p:spPr>
          <a:xfrm>
            <a:off x="4751162" y="4471125"/>
            <a:ext cx="7112928" cy="1998989"/>
          </a:xfrm>
          <a:prstGeom prst="roundRect">
            <a:avLst>
              <a:gd name="adj" fmla="val 4647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DF2415A1-5E61-966A-34A6-267461377797}"/>
              </a:ext>
            </a:extLst>
          </p:cNvPr>
          <p:cNvSpPr/>
          <p:nvPr/>
        </p:nvSpPr>
        <p:spPr>
          <a:xfrm>
            <a:off x="4750374" y="467710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Displacement Crisis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0C151890-953B-9B8F-03DC-3105BC8FAFC4}"/>
              </a:ext>
            </a:extLst>
          </p:cNvPr>
          <p:cNvSpPr/>
          <p:nvPr/>
        </p:nvSpPr>
        <p:spPr>
          <a:xfrm>
            <a:off x="4750374" y="5106324"/>
            <a:ext cx="711292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The Arab region hosted nearly one-third of global internally displaced persons—approximately 28 million—primarily driven by ongoing conflict and political instability.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B0B360-D2CB-5CC8-5144-4B5FB94E1DAE}"/>
              </a:ext>
            </a:extLst>
          </p:cNvPr>
          <p:cNvSpPr/>
          <p:nvPr/>
        </p:nvSpPr>
        <p:spPr>
          <a:xfrm>
            <a:off x="23127" y="0"/>
            <a:ext cx="4471786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F8663-1DB4-8A9E-F9DE-7D08D6D95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EA523-F625-9D34-C798-A222C0048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892" y="5266572"/>
            <a:ext cx="6785537" cy="12310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37160" lvl="1" indent="0">
              <a:spcBef>
                <a:spcPts val="1200"/>
              </a:spcBef>
              <a:buSzPct val="100000"/>
              <a:buNone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busiest migration corridors: 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Palestine – Jordan; Yemen – Saudi Arabia; Syria – Jordan; and Egypt – Saudi Arabia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D8E2EC-D8C1-099F-AAA4-C7E41FEC59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9687325"/>
              </p:ext>
            </p:extLst>
          </p:nvPr>
        </p:nvGraphicFramePr>
        <p:xfrm>
          <a:off x="7296557" y="1304765"/>
          <a:ext cx="4641550" cy="51928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19954">
                  <a:extLst>
                    <a:ext uri="{9D8B030D-6E8A-4147-A177-3AD203B41FA5}">
                      <a16:colId xmlns:a16="http://schemas.microsoft.com/office/drawing/2014/main" val="4147986178"/>
                    </a:ext>
                  </a:extLst>
                </a:gridCol>
                <a:gridCol w="2645799">
                  <a:extLst>
                    <a:ext uri="{9D8B030D-6E8A-4147-A177-3AD203B41FA5}">
                      <a16:colId xmlns:a16="http://schemas.microsoft.com/office/drawing/2014/main" val="3008898674"/>
                    </a:ext>
                  </a:extLst>
                </a:gridCol>
                <a:gridCol w="1275797">
                  <a:extLst>
                    <a:ext uri="{9D8B030D-6E8A-4147-A177-3AD203B41FA5}">
                      <a16:colId xmlns:a16="http://schemas.microsoft.com/office/drawing/2014/main" val="1445487538"/>
                    </a:ext>
                  </a:extLst>
                </a:gridCol>
              </a:tblGrid>
              <a:tr h="744828">
                <a:tc>
                  <a:txBody>
                    <a:bodyPr/>
                    <a:lstStyle/>
                    <a:p>
                      <a:r>
                        <a:rPr lang="en-US" sz="1800" b="0" dirty="0"/>
                        <a:t>Rank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Route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Number of migrants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668399"/>
                  </a:ext>
                </a:extLst>
              </a:tr>
              <a:tr h="437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rgbClr val="6B212F"/>
                          </a:solidFill>
                          <a:effectLst/>
                        </a:rPr>
                        <a:t>1.</a:t>
                      </a:r>
                      <a:endParaRPr lang="en-US" sz="1400" b="0" kern="100" dirty="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State of Palestine – Jordan: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chemeClr val="tx1"/>
                          </a:solidFill>
                          <a:effectLst/>
                        </a:rPr>
                        <a:t>2,379,525</a:t>
                      </a: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4677912"/>
                  </a:ext>
                </a:extLst>
              </a:tr>
              <a:tr h="437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rgbClr val="6B212F"/>
                          </a:solidFill>
                          <a:effectLst/>
                        </a:rPr>
                        <a:t>2.</a:t>
                      </a:r>
                      <a:endParaRPr lang="en-US" sz="1400" b="0" kern="1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Yemen – Saudi Arabia: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chemeClr val="tx1"/>
                          </a:solidFill>
                          <a:effectLst/>
                        </a:rPr>
                        <a:t>1,999,619</a:t>
                      </a: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1978909"/>
                  </a:ext>
                </a:extLst>
              </a:tr>
              <a:tr h="437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rgbClr val="6B212F"/>
                          </a:solidFill>
                          <a:effectLst/>
                        </a:rPr>
                        <a:t>3.</a:t>
                      </a:r>
                      <a:endParaRPr lang="en-US" sz="1400" b="0" kern="1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Syrian Arab Republic – Jordan: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chemeClr val="tx1"/>
                          </a:solidFill>
                          <a:effectLst/>
                        </a:rPr>
                        <a:t>1,593,643</a:t>
                      </a: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6152414"/>
                  </a:ext>
                </a:extLst>
              </a:tr>
              <a:tr h="437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rgbClr val="6B212F"/>
                          </a:solidFill>
                          <a:effectLst/>
                        </a:rPr>
                        <a:t>4.</a:t>
                      </a:r>
                      <a:endParaRPr lang="en-US" sz="1400" b="0" kern="1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Egypt – Saudi Arabia: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chemeClr val="tx1"/>
                          </a:solidFill>
                          <a:effectLst/>
                        </a:rPr>
                        <a:t>1,498,313</a:t>
                      </a: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7564324"/>
                  </a:ext>
                </a:extLst>
              </a:tr>
              <a:tr h="437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rgbClr val="6B212F"/>
                          </a:solidFill>
                          <a:effectLst/>
                        </a:rPr>
                        <a:t>5.</a:t>
                      </a:r>
                      <a:endParaRPr lang="en-US" sz="1400" b="0" kern="1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Sudan – Saudi Arabia: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chemeClr val="tx1"/>
                          </a:solidFill>
                          <a:effectLst/>
                        </a:rPr>
                        <a:t>895,646</a:t>
                      </a: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0673236"/>
                  </a:ext>
                </a:extLst>
              </a:tr>
              <a:tr h="437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rgbClr val="6B212F"/>
                          </a:solidFill>
                          <a:effectLst/>
                        </a:rPr>
                        <a:t>6.</a:t>
                      </a:r>
                      <a:endParaRPr lang="en-US" sz="1400" b="0" kern="1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Egypt – United Arab Emirates: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841,883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6323224"/>
                  </a:ext>
                </a:extLst>
              </a:tr>
              <a:tr h="437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rgbClr val="6B212F"/>
                          </a:solidFill>
                          <a:effectLst/>
                        </a:rPr>
                        <a:t>7.</a:t>
                      </a:r>
                      <a:endParaRPr lang="en-US" sz="1400" b="0" kern="1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Syrian Arab Republic – Lebanon: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784,884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679245"/>
                  </a:ext>
                </a:extLst>
              </a:tr>
              <a:tr h="437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rgbClr val="6B212F"/>
                          </a:solidFill>
                          <a:effectLst/>
                        </a:rPr>
                        <a:t>8.</a:t>
                      </a:r>
                      <a:endParaRPr lang="en-US" sz="1400" b="0" kern="1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Egypt – Jordan: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767,948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0259270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rgbClr val="6B212F"/>
                          </a:solidFill>
                          <a:effectLst/>
                        </a:rPr>
                        <a:t>9.</a:t>
                      </a:r>
                      <a:endParaRPr lang="en-US" sz="1400" b="0" kern="1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chemeClr val="tx1"/>
                          </a:solidFill>
                          <a:effectLst/>
                        </a:rPr>
                        <a:t>State of Palestine – Syrian Arab Republic:</a:t>
                      </a: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615,119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8870964"/>
                  </a:ext>
                </a:extLst>
              </a:tr>
              <a:tr h="437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>
                          <a:solidFill>
                            <a:srgbClr val="6B212F"/>
                          </a:solidFill>
                          <a:effectLst/>
                        </a:rPr>
                        <a:t>10.</a:t>
                      </a:r>
                      <a:endParaRPr lang="en-US" sz="1400" b="0" kern="1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Sudan – Egypt: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500,000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051945"/>
                  </a:ext>
                </a:extLst>
              </a:tr>
            </a:tbl>
          </a:graphicData>
        </a:graphic>
      </p:graphicFrame>
      <p:sp>
        <p:nvSpPr>
          <p:cNvPr id="2" name="Subtitle 1">
            <a:extLst>
              <a:ext uri="{FF2B5EF4-FFF2-40B4-BE49-F238E27FC236}">
                <a16:creationId xmlns:a16="http://schemas.microsoft.com/office/drawing/2014/main" id="{65F076A8-82B0-5E47-D73F-F8E9B8EA1935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3" y="427368"/>
            <a:ext cx="11053314" cy="457201"/>
          </a:xfrm>
        </p:spPr>
        <p:txBody>
          <a:bodyPr/>
          <a:lstStyle/>
          <a:p>
            <a:r>
              <a:rPr lang="en-US" dirty="0"/>
              <a:t>Intraregional Migration Is Not Uniform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8E4416-8D7D-BA7E-D75C-6FBB434F6863}"/>
              </a:ext>
            </a:extLst>
          </p:cNvPr>
          <p:cNvSpPr txBox="1">
            <a:spLocks/>
          </p:cNvSpPr>
          <p:nvPr/>
        </p:nvSpPr>
        <p:spPr>
          <a:xfrm>
            <a:off x="253892" y="1304765"/>
            <a:ext cx="6785537" cy="1231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spcBef>
                <a:spcPts val="600"/>
              </a:spcBef>
              <a:spcAft>
                <a:spcPts val="800"/>
              </a:spcAft>
              <a:buSzPct val="100000"/>
              <a:buNone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Mashreq Leads Intraregional Mobility: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 in 10 of its migrants—nearly 13 million people—move within the Arab region.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DDEE62-51E3-620B-67DB-C0AD899877B2}"/>
              </a:ext>
            </a:extLst>
          </p:cNvPr>
          <p:cNvSpPr txBox="1">
            <a:spLocks/>
          </p:cNvSpPr>
          <p:nvPr/>
        </p:nvSpPr>
        <p:spPr>
          <a:xfrm>
            <a:off x="253892" y="2705393"/>
            <a:ext cx="6785537" cy="9257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LDCs follow behind: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Over half of all migration (55%) or  5 million people, stay within the region,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126E53-5695-F35F-05A4-080558E0BADB}"/>
              </a:ext>
            </a:extLst>
          </p:cNvPr>
          <p:cNvSpPr txBox="1">
            <a:spLocks/>
          </p:cNvSpPr>
          <p:nvPr/>
        </p:nvSpPr>
        <p:spPr>
          <a:xfrm>
            <a:off x="253891" y="3833372"/>
            <a:ext cx="6785537" cy="1231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lvl="1" indent="0">
              <a:spcBef>
                <a:spcPts val="1200"/>
              </a:spcBef>
              <a:buSzPct val="100000"/>
              <a:buNone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Intraregional Mobility in Maghreb is limited: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98 percent of migrants are more likely to move beyond the region.</a:t>
            </a:r>
          </a:p>
        </p:txBody>
      </p:sp>
    </p:spTree>
    <p:extLst>
      <p:ext uri="{BB962C8B-B14F-4D97-AF65-F5344CB8AC3E}">
        <p14:creationId xmlns:p14="http://schemas.microsoft.com/office/powerpoint/2010/main" val="156388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2FF84EA6-A16F-9F2A-23CD-C0B91B344951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4" y="467957"/>
            <a:ext cx="11053314" cy="457201"/>
          </a:xfrm>
        </p:spPr>
        <p:txBody>
          <a:bodyPr/>
          <a:lstStyle/>
          <a:p>
            <a:r>
              <a:rPr lang="en-US" dirty="0"/>
              <a:t>Interregional Movement: Destinations and Origins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C61DB53-8EEE-1C4B-453F-F9C923979E9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8106875"/>
              </p:ext>
            </p:extLst>
          </p:nvPr>
        </p:nvGraphicFramePr>
        <p:xfrm>
          <a:off x="489098" y="1470213"/>
          <a:ext cx="5386238" cy="438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05B5BE-DA58-A227-1041-7169BC474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ED3A36B-EDF6-D2AE-78A7-006156F50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399883"/>
              </p:ext>
            </p:extLst>
          </p:nvPr>
        </p:nvGraphicFramePr>
        <p:xfrm>
          <a:off x="6157238" y="1470213"/>
          <a:ext cx="5465420" cy="438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976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6C595-E01C-782A-7F27-C8F71A493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A2D7EA7-27D4-2E89-CA5A-FE6D9032E774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08748" y="1866670"/>
            <a:ext cx="11053314" cy="719847"/>
          </a:xfrm>
        </p:spPr>
        <p:txBody>
          <a:bodyPr/>
          <a:lstStyle/>
          <a:p>
            <a:r>
              <a:rPr lang="en-US" dirty="0"/>
              <a:t>Unlocking the Economic Potential of Migration </a:t>
            </a: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C7A4446A-7A83-DA42-A85D-3853B16D8B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1753561"/>
          </a:xfrm>
          <a:prstGeom prst="rect">
            <a:avLst/>
          </a:prstGeom>
        </p:spPr>
      </p:pic>
      <p:sp>
        <p:nvSpPr>
          <p:cNvPr id="6" name="Text 1">
            <a:extLst>
              <a:ext uri="{FF2B5EF4-FFF2-40B4-BE49-F238E27FC236}">
                <a16:creationId xmlns:a16="http://schemas.microsoft.com/office/drawing/2014/main" id="{B0C3F8A7-07E9-5BFC-A787-60A26EBACBCB}"/>
              </a:ext>
            </a:extLst>
          </p:cNvPr>
          <p:cNvSpPr/>
          <p:nvPr/>
        </p:nvSpPr>
        <p:spPr>
          <a:xfrm>
            <a:off x="613876" y="3710807"/>
            <a:ext cx="2038628" cy="622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34.3M</a:t>
            </a:r>
            <a:endParaRPr lang="en-US" sz="4850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7154107D-18A1-B894-388C-DCC0A58088A2}"/>
              </a:ext>
            </a:extLst>
          </p:cNvPr>
          <p:cNvSpPr/>
          <p:nvPr/>
        </p:nvSpPr>
        <p:spPr>
          <a:xfrm>
            <a:off x="968961" y="4561979"/>
            <a:ext cx="155797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Migrant Workers</a:t>
            </a:r>
            <a:endParaRPr lang="en-US" sz="1850" dirty="0"/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F331B43A-B49D-F4BA-1C04-CB7EFB20E326}"/>
              </a:ext>
            </a:extLst>
          </p:cNvPr>
          <p:cNvSpPr/>
          <p:nvPr/>
        </p:nvSpPr>
        <p:spPr>
          <a:xfrm>
            <a:off x="613876" y="4969768"/>
            <a:ext cx="2038628" cy="905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Nearly 1 in 7 migrant workers globally lived in Arab region countries in 2022</a:t>
            </a:r>
            <a:endParaRPr lang="en-US" sz="145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DE52A145-715E-DD44-C0B3-84C769CECAB0}"/>
              </a:ext>
            </a:extLst>
          </p:cNvPr>
          <p:cNvSpPr/>
          <p:nvPr/>
        </p:nvSpPr>
        <p:spPr>
          <a:xfrm>
            <a:off x="3231651" y="3704372"/>
            <a:ext cx="2038628" cy="622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37.2%</a:t>
            </a:r>
            <a:endParaRPr lang="en-US" sz="48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63492C73-84F8-1B03-A0E1-799E9BE6C1E7}"/>
              </a:ext>
            </a:extLst>
          </p:cNvPr>
          <p:cNvSpPr/>
          <p:nvPr/>
        </p:nvSpPr>
        <p:spPr>
          <a:xfrm>
            <a:off x="3595148" y="4561979"/>
            <a:ext cx="155797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Labor Force Share</a:t>
            </a:r>
            <a:endParaRPr lang="en-US" sz="18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822ABCA6-A7FB-63CB-DE2E-CAEE63440297}"/>
              </a:ext>
            </a:extLst>
          </p:cNvPr>
          <p:cNvSpPr/>
          <p:nvPr/>
        </p:nvSpPr>
        <p:spPr>
          <a:xfrm>
            <a:off x="3231651" y="4969768"/>
            <a:ext cx="2038628" cy="1206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International migrants comprise over one-third of the Arab labor force—the highest share worldwide</a:t>
            </a:r>
            <a:endParaRPr lang="en-US" sz="14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63F21481-8492-741D-9C7A-2B6DE64F11C3}"/>
              </a:ext>
            </a:extLst>
          </p:cNvPr>
          <p:cNvSpPr/>
          <p:nvPr/>
        </p:nvSpPr>
        <p:spPr>
          <a:xfrm>
            <a:off x="6194014" y="3704372"/>
            <a:ext cx="2038628" cy="622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$106.3B</a:t>
            </a:r>
            <a:endParaRPr lang="en-US" sz="4850" dirty="0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FE1522FF-ABE3-D012-8D17-873996A45489}"/>
              </a:ext>
            </a:extLst>
          </p:cNvPr>
          <p:cNvSpPr/>
          <p:nvPr/>
        </p:nvSpPr>
        <p:spPr>
          <a:xfrm>
            <a:off x="6557511" y="4561979"/>
            <a:ext cx="155797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Remittances Sent</a:t>
            </a:r>
            <a:endParaRPr lang="en-US" sz="1850" dirty="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89A08834-AA0A-610C-0E34-D30C2786EA30}"/>
              </a:ext>
            </a:extLst>
          </p:cNvPr>
          <p:cNvSpPr/>
          <p:nvPr/>
        </p:nvSpPr>
        <p:spPr>
          <a:xfrm>
            <a:off x="6194014" y="4969768"/>
            <a:ext cx="2038628" cy="905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Arab region sent out in remittances during 2023—nearly double what it received</a:t>
            </a:r>
            <a:endParaRPr lang="en-US" sz="1450" dirty="0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70022341-39C9-01EC-FEF6-08543764AC52}"/>
              </a:ext>
            </a:extLst>
          </p:cNvPr>
          <p:cNvSpPr/>
          <p:nvPr/>
        </p:nvSpPr>
        <p:spPr>
          <a:xfrm>
            <a:off x="9156377" y="3704372"/>
            <a:ext cx="2038707" cy="622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$60.2B</a:t>
            </a:r>
            <a:endParaRPr lang="en-US" sz="4850" dirty="0"/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5F5CDC05-24D2-6283-F101-0A5503F006F3}"/>
              </a:ext>
            </a:extLst>
          </p:cNvPr>
          <p:cNvSpPr/>
          <p:nvPr/>
        </p:nvSpPr>
        <p:spPr>
          <a:xfrm>
            <a:off x="9519994" y="4561979"/>
            <a:ext cx="155797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Remittances Received</a:t>
            </a:r>
            <a:endParaRPr lang="en-US" sz="1850" dirty="0"/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02A755CF-5C74-5C0D-03D3-B94845BAD942}"/>
              </a:ext>
            </a:extLst>
          </p:cNvPr>
          <p:cNvSpPr/>
          <p:nvPr/>
        </p:nvSpPr>
        <p:spPr>
          <a:xfrm>
            <a:off x="9156377" y="4969768"/>
            <a:ext cx="2038707" cy="905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Amount received by Arab states, making the region a net remittance exporter</a:t>
            </a:r>
            <a:endParaRPr lang="en-US" sz="14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A5204C-FC5F-62F4-E18D-E000EA2A9824}"/>
              </a:ext>
            </a:extLst>
          </p:cNvPr>
          <p:cNvSpPr txBox="1"/>
          <p:nvPr/>
        </p:nvSpPr>
        <p:spPr>
          <a:xfrm>
            <a:off x="728634" y="2872150"/>
            <a:ext cx="2038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major labour migration hub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23CBE7-70E1-B5B5-B1FF-42DC446BC3C3}"/>
              </a:ext>
            </a:extLst>
          </p:cNvPr>
          <p:cNvSpPr txBox="1"/>
          <p:nvPr/>
        </p:nvSpPr>
        <p:spPr>
          <a:xfrm>
            <a:off x="3231649" y="2872150"/>
            <a:ext cx="2182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Migrants are central to labour markets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3CE2E3-4DBB-BD01-CBE6-C15FEBCA3A74}"/>
              </a:ext>
            </a:extLst>
          </p:cNvPr>
          <p:cNvSpPr txBox="1"/>
          <p:nvPr/>
        </p:nvSpPr>
        <p:spPr>
          <a:xfrm>
            <a:off x="9156377" y="2869737"/>
            <a:ext cx="2757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region is a net remittance exporter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40CB9B-733D-0D1D-FED1-E4BB9B28A5BA}"/>
              </a:ext>
            </a:extLst>
          </p:cNvPr>
          <p:cNvSpPr txBox="1"/>
          <p:nvPr/>
        </p:nvSpPr>
        <p:spPr>
          <a:xfrm>
            <a:off x="6096000" y="2875316"/>
            <a:ext cx="2757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region is a vital source of remittances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7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1">
            <a:extLst>
              <a:ext uri="{FF2B5EF4-FFF2-40B4-BE49-F238E27FC236}">
                <a16:creationId xmlns:a16="http://schemas.microsoft.com/office/drawing/2014/main" id="{71A40088-0364-23C1-767B-F68928DE17C6}"/>
              </a:ext>
            </a:extLst>
          </p:cNvPr>
          <p:cNvSpPr/>
          <p:nvPr/>
        </p:nvSpPr>
        <p:spPr>
          <a:xfrm>
            <a:off x="6218773" y="815456"/>
            <a:ext cx="45719" cy="5711136"/>
          </a:xfrm>
          <a:prstGeom prst="roundRect">
            <a:avLst>
              <a:gd name="adj" fmla="val 326674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4CCACDD-EF95-C513-E19A-30DB31D9A6CC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229100" y="556141"/>
            <a:ext cx="11962900" cy="457201"/>
          </a:xfrm>
        </p:spPr>
        <p:txBody>
          <a:bodyPr/>
          <a:lstStyle/>
          <a:p>
            <a:r>
              <a:rPr lang="en-US" sz="3000" dirty="0"/>
              <a:t>From the GCM Regional Review to the IMRF: Key Milestones</a:t>
            </a:r>
            <a:r>
              <a:rPr lang="en-GB" sz="3000" dirty="0"/>
              <a:t> </a:t>
            </a:r>
            <a:endParaRPr lang="en-US" sz="3000" dirty="0"/>
          </a:p>
          <a:p>
            <a:endParaRPr lang="en-US" dirty="0"/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B534DE19-39A0-C848-2236-A72A04809082}"/>
              </a:ext>
            </a:extLst>
          </p:cNvPr>
          <p:cNvSpPr/>
          <p:nvPr/>
        </p:nvSpPr>
        <p:spPr>
          <a:xfrm>
            <a:off x="5493365" y="1212528"/>
            <a:ext cx="533400" cy="22860"/>
          </a:xfrm>
          <a:prstGeom prst="roundRect">
            <a:avLst>
              <a:gd name="adj" fmla="val 326674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245FCDC4-8113-5ADE-2637-D8762869D24E}"/>
              </a:ext>
            </a:extLst>
          </p:cNvPr>
          <p:cNvSpPr/>
          <p:nvPr/>
        </p:nvSpPr>
        <p:spPr>
          <a:xfrm>
            <a:off x="6003905" y="1023933"/>
            <a:ext cx="400050" cy="400050"/>
          </a:xfrm>
          <a:prstGeom prst="roundRect">
            <a:avLst>
              <a:gd name="adj" fmla="val 18667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71CE3513-A415-CF2C-E002-3D705AFADCD3}"/>
              </a:ext>
            </a:extLst>
          </p:cNvPr>
          <p:cNvSpPr/>
          <p:nvPr/>
        </p:nvSpPr>
        <p:spPr>
          <a:xfrm>
            <a:off x="6070580" y="1057271"/>
            <a:ext cx="266700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1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90FF0D61-9EFB-2856-024A-5D2AD843D122}"/>
              </a:ext>
            </a:extLst>
          </p:cNvPr>
          <p:cNvSpPr/>
          <p:nvPr/>
        </p:nvSpPr>
        <p:spPr>
          <a:xfrm>
            <a:off x="3270825" y="1115080"/>
            <a:ext cx="2222540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August 2022</a:t>
            </a:r>
            <a:endParaRPr lang="en-US" sz="175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22D70F8A-0355-B518-E378-6AB49F441E87}"/>
              </a:ext>
            </a:extLst>
          </p:cNvPr>
          <p:cNvSpPr/>
          <p:nvPr/>
        </p:nvSpPr>
        <p:spPr>
          <a:xfrm>
            <a:off x="-142896" y="1419247"/>
            <a:ext cx="5636062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Progress Declaration of the IMRF published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- Establishing framework for regional review process</a:t>
            </a:r>
            <a:endParaRPr lang="en-US" sz="1400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02B2AA44-0AFF-4FF5-2242-193B4BCD83D3}"/>
              </a:ext>
            </a:extLst>
          </p:cNvPr>
          <p:cNvSpPr/>
          <p:nvPr/>
        </p:nvSpPr>
        <p:spPr>
          <a:xfrm>
            <a:off x="6381095" y="2137881"/>
            <a:ext cx="533400" cy="22860"/>
          </a:xfrm>
          <a:prstGeom prst="roundRect">
            <a:avLst>
              <a:gd name="adj" fmla="val 326674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A2526751-F707-FD23-2A33-54E4482A50DA}"/>
              </a:ext>
            </a:extLst>
          </p:cNvPr>
          <p:cNvSpPr/>
          <p:nvPr/>
        </p:nvSpPr>
        <p:spPr>
          <a:xfrm>
            <a:off x="6003905" y="1949286"/>
            <a:ext cx="400050" cy="400050"/>
          </a:xfrm>
          <a:prstGeom prst="roundRect">
            <a:avLst>
              <a:gd name="adj" fmla="val 18667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2EC228CF-2184-BD81-336C-8BC9B6BB00B1}"/>
              </a:ext>
            </a:extLst>
          </p:cNvPr>
          <p:cNvSpPr/>
          <p:nvPr/>
        </p:nvSpPr>
        <p:spPr>
          <a:xfrm>
            <a:off x="6070580" y="2019767"/>
            <a:ext cx="266700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1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F35C1848-B467-B99D-E232-625D10BA1650}"/>
              </a:ext>
            </a:extLst>
          </p:cNvPr>
          <p:cNvSpPr/>
          <p:nvPr/>
        </p:nvSpPr>
        <p:spPr>
          <a:xfrm>
            <a:off x="6914495" y="1998994"/>
            <a:ext cx="2763441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November 2023 - April 2024</a:t>
            </a:r>
            <a:endParaRPr lang="en-US" sz="175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40235755-95F6-9D8E-E1C9-24CF1C013156}"/>
              </a:ext>
            </a:extLst>
          </p:cNvPr>
          <p:cNvSpPr/>
          <p:nvPr/>
        </p:nvSpPr>
        <p:spPr>
          <a:xfrm>
            <a:off x="6908622" y="2327891"/>
            <a:ext cx="4784824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Multi-stakeholder pre-consultations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- Building consensus among diverse stakeholders</a:t>
            </a:r>
            <a:endParaRPr lang="en-US" sz="1400" dirty="0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430AC5AD-5ADD-C38E-5B41-1BF8F6FA4DC9}"/>
              </a:ext>
            </a:extLst>
          </p:cNvPr>
          <p:cNvSpPr/>
          <p:nvPr/>
        </p:nvSpPr>
        <p:spPr>
          <a:xfrm>
            <a:off x="5493365" y="3120440"/>
            <a:ext cx="533400" cy="22860"/>
          </a:xfrm>
          <a:prstGeom prst="roundRect">
            <a:avLst>
              <a:gd name="adj" fmla="val 326674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7F45D738-8401-5E51-5B63-A7892EE9F620}"/>
              </a:ext>
            </a:extLst>
          </p:cNvPr>
          <p:cNvSpPr/>
          <p:nvPr/>
        </p:nvSpPr>
        <p:spPr>
          <a:xfrm>
            <a:off x="6003905" y="2931845"/>
            <a:ext cx="400050" cy="400050"/>
          </a:xfrm>
          <a:prstGeom prst="roundRect">
            <a:avLst>
              <a:gd name="adj" fmla="val 1866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3382B608-0AE4-4F7B-97EF-53F1511ED08B}"/>
              </a:ext>
            </a:extLst>
          </p:cNvPr>
          <p:cNvSpPr/>
          <p:nvPr/>
        </p:nvSpPr>
        <p:spPr>
          <a:xfrm>
            <a:off x="6070580" y="2965183"/>
            <a:ext cx="266700" cy="333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10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6C3EBD6C-F836-EC38-19E4-DBC60A48396A}"/>
              </a:ext>
            </a:extLst>
          </p:cNvPr>
          <p:cNvSpPr/>
          <p:nvPr/>
        </p:nvSpPr>
        <p:spPr>
          <a:xfrm>
            <a:off x="3248918" y="2992924"/>
            <a:ext cx="2222540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May 2024</a:t>
            </a:r>
            <a:endParaRPr lang="en-US" sz="1750" dirty="0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77E3A6E0-C22C-C14C-53D1-9190AF22BFDD}"/>
              </a:ext>
            </a:extLst>
          </p:cNvPr>
          <p:cNvSpPr/>
          <p:nvPr/>
        </p:nvSpPr>
        <p:spPr>
          <a:xfrm>
            <a:off x="-164604" y="3286118"/>
            <a:ext cx="5636062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Stakeholder pre-consultation &amp; Online Thematic Series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</a:p>
          <a:p>
            <a:pPr marL="0" indent="0" algn="r">
              <a:lnSpc>
                <a:spcPts val="22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6 specialized webinars addressing key migration themes</a:t>
            </a:r>
            <a:endParaRPr lang="en-US" sz="1400" dirty="0"/>
          </a:p>
        </p:txBody>
      </p:sp>
      <p:sp>
        <p:nvSpPr>
          <p:cNvPr id="20" name="Shape 17">
            <a:extLst>
              <a:ext uri="{FF2B5EF4-FFF2-40B4-BE49-F238E27FC236}">
                <a16:creationId xmlns:a16="http://schemas.microsoft.com/office/drawing/2014/main" id="{B53FAE48-D1BD-E102-D0E5-EB3367D395ED}"/>
              </a:ext>
            </a:extLst>
          </p:cNvPr>
          <p:cNvSpPr/>
          <p:nvPr/>
        </p:nvSpPr>
        <p:spPr>
          <a:xfrm>
            <a:off x="6381095" y="4013890"/>
            <a:ext cx="533400" cy="22860"/>
          </a:xfrm>
          <a:prstGeom prst="roundRect">
            <a:avLst>
              <a:gd name="adj" fmla="val 326674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4F5327B5-ED7B-9D1F-711C-A9D63284B5DC}"/>
              </a:ext>
            </a:extLst>
          </p:cNvPr>
          <p:cNvSpPr/>
          <p:nvPr/>
        </p:nvSpPr>
        <p:spPr>
          <a:xfrm>
            <a:off x="6003905" y="3825295"/>
            <a:ext cx="400050" cy="400050"/>
          </a:xfrm>
          <a:prstGeom prst="roundRect">
            <a:avLst>
              <a:gd name="adj" fmla="val 18667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7C81D859-C1DB-94F9-8043-1D0B90AB1198}"/>
              </a:ext>
            </a:extLst>
          </p:cNvPr>
          <p:cNvSpPr/>
          <p:nvPr/>
        </p:nvSpPr>
        <p:spPr>
          <a:xfrm>
            <a:off x="6070580" y="3858632"/>
            <a:ext cx="266700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2100" dirty="0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47245F73-2EE5-A410-4EF8-262D9B5D1600}"/>
              </a:ext>
            </a:extLst>
          </p:cNvPr>
          <p:cNvSpPr/>
          <p:nvPr/>
        </p:nvSpPr>
        <p:spPr>
          <a:xfrm>
            <a:off x="6955611" y="3896844"/>
            <a:ext cx="2222540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July 2024</a:t>
            </a:r>
            <a:endParaRPr lang="en-US" sz="1750" dirty="0"/>
          </a:p>
        </p:txBody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A94AE0AD-F5EB-7372-AB38-FB77F5EB837A}"/>
              </a:ext>
            </a:extLst>
          </p:cNvPr>
          <p:cNvSpPr/>
          <p:nvPr/>
        </p:nvSpPr>
        <p:spPr>
          <a:xfrm>
            <a:off x="6955611" y="4224330"/>
            <a:ext cx="4670524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Multi-stakeholder consultation in Cairo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- Culminating in the 2nd Regional GCM Review in Egypt</a:t>
            </a:r>
            <a:endParaRPr lang="en-US" sz="1400" dirty="0"/>
          </a:p>
        </p:txBody>
      </p:sp>
      <p:sp>
        <p:nvSpPr>
          <p:cNvPr id="25" name="Shape 22">
            <a:extLst>
              <a:ext uri="{FF2B5EF4-FFF2-40B4-BE49-F238E27FC236}">
                <a16:creationId xmlns:a16="http://schemas.microsoft.com/office/drawing/2014/main" id="{C5918D13-15AE-518E-9CE7-C416C6BD40F5}"/>
              </a:ext>
            </a:extLst>
          </p:cNvPr>
          <p:cNvSpPr/>
          <p:nvPr/>
        </p:nvSpPr>
        <p:spPr>
          <a:xfrm>
            <a:off x="5511621" y="4915413"/>
            <a:ext cx="533400" cy="22860"/>
          </a:xfrm>
          <a:prstGeom prst="roundRect">
            <a:avLst>
              <a:gd name="adj" fmla="val 326674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3">
            <a:extLst>
              <a:ext uri="{FF2B5EF4-FFF2-40B4-BE49-F238E27FC236}">
                <a16:creationId xmlns:a16="http://schemas.microsoft.com/office/drawing/2014/main" id="{52D5746F-04BB-E784-9C07-E0BC66810BB7}"/>
              </a:ext>
            </a:extLst>
          </p:cNvPr>
          <p:cNvSpPr/>
          <p:nvPr/>
        </p:nvSpPr>
        <p:spPr>
          <a:xfrm>
            <a:off x="6022161" y="4726818"/>
            <a:ext cx="400050" cy="400050"/>
          </a:xfrm>
          <a:prstGeom prst="roundRect">
            <a:avLst>
              <a:gd name="adj" fmla="val 18667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4">
            <a:extLst>
              <a:ext uri="{FF2B5EF4-FFF2-40B4-BE49-F238E27FC236}">
                <a16:creationId xmlns:a16="http://schemas.microsoft.com/office/drawing/2014/main" id="{71E20D20-50B3-0CBB-C465-4596931F6B14}"/>
              </a:ext>
            </a:extLst>
          </p:cNvPr>
          <p:cNvSpPr/>
          <p:nvPr/>
        </p:nvSpPr>
        <p:spPr>
          <a:xfrm>
            <a:off x="6088836" y="4760156"/>
            <a:ext cx="266700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5</a:t>
            </a:r>
            <a:endParaRPr lang="en-US" sz="2100" dirty="0"/>
          </a:p>
        </p:txBody>
      </p:sp>
      <p:sp>
        <p:nvSpPr>
          <p:cNvPr id="28" name="Text 25">
            <a:extLst>
              <a:ext uri="{FF2B5EF4-FFF2-40B4-BE49-F238E27FC236}">
                <a16:creationId xmlns:a16="http://schemas.microsoft.com/office/drawing/2014/main" id="{BF001475-032A-53D8-A546-51D71B402362}"/>
              </a:ext>
            </a:extLst>
          </p:cNvPr>
          <p:cNvSpPr/>
          <p:nvPr/>
        </p:nvSpPr>
        <p:spPr>
          <a:xfrm>
            <a:off x="3289081" y="4780129"/>
            <a:ext cx="2222540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October 2025</a:t>
            </a:r>
            <a:endParaRPr lang="en-US" sz="1750" dirty="0"/>
          </a:p>
        </p:txBody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55F08501-316D-05B0-5198-12FA4633827F}"/>
              </a:ext>
            </a:extLst>
          </p:cNvPr>
          <p:cNvSpPr/>
          <p:nvPr/>
        </p:nvSpPr>
        <p:spPr>
          <a:xfrm>
            <a:off x="-124441" y="5046654"/>
            <a:ext cx="5636062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Cross-Regional Asia-Arab Migration Corridor Consultation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Addressing bilateral cooperation</a:t>
            </a:r>
            <a:endParaRPr lang="en-US" sz="1400" dirty="0"/>
          </a:p>
        </p:txBody>
      </p:sp>
      <p:sp>
        <p:nvSpPr>
          <p:cNvPr id="30" name="Shape 27">
            <a:extLst>
              <a:ext uri="{FF2B5EF4-FFF2-40B4-BE49-F238E27FC236}">
                <a16:creationId xmlns:a16="http://schemas.microsoft.com/office/drawing/2014/main" id="{DEBB63BB-C78C-72C0-D72A-8DFF7399392B}"/>
              </a:ext>
            </a:extLst>
          </p:cNvPr>
          <p:cNvSpPr/>
          <p:nvPr/>
        </p:nvSpPr>
        <p:spPr>
          <a:xfrm>
            <a:off x="6422211" y="5773488"/>
            <a:ext cx="533400" cy="22860"/>
          </a:xfrm>
          <a:prstGeom prst="roundRect">
            <a:avLst>
              <a:gd name="adj" fmla="val 326674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8">
            <a:extLst>
              <a:ext uri="{FF2B5EF4-FFF2-40B4-BE49-F238E27FC236}">
                <a16:creationId xmlns:a16="http://schemas.microsoft.com/office/drawing/2014/main" id="{E4D1F4F8-6CDF-09F4-3116-00037ED04829}"/>
              </a:ext>
            </a:extLst>
          </p:cNvPr>
          <p:cNvSpPr/>
          <p:nvPr/>
        </p:nvSpPr>
        <p:spPr>
          <a:xfrm>
            <a:off x="6022161" y="5646338"/>
            <a:ext cx="400050" cy="400050"/>
          </a:xfrm>
          <a:prstGeom prst="roundRect">
            <a:avLst>
              <a:gd name="adj" fmla="val 18667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9">
            <a:extLst>
              <a:ext uri="{FF2B5EF4-FFF2-40B4-BE49-F238E27FC236}">
                <a16:creationId xmlns:a16="http://schemas.microsoft.com/office/drawing/2014/main" id="{B024E768-68CE-E320-6D0F-EF4B5F02CDD7}"/>
              </a:ext>
            </a:extLst>
          </p:cNvPr>
          <p:cNvSpPr/>
          <p:nvPr/>
        </p:nvSpPr>
        <p:spPr>
          <a:xfrm>
            <a:off x="6088836" y="5679676"/>
            <a:ext cx="266700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6</a:t>
            </a:r>
            <a:endParaRPr lang="en-US" sz="2100" dirty="0"/>
          </a:p>
        </p:txBody>
      </p:sp>
      <p:sp>
        <p:nvSpPr>
          <p:cNvPr id="33" name="Text 30">
            <a:extLst>
              <a:ext uri="{FF2B5EF4-FFF2-40B4-BE49-F238E27FC236}">
                <a16:creationId xmlns:a16="http://schemas.microsoft.com/office/drawing/2014/main" id="{A1BE456C-6B2C-BB27-CBDB-72B42AE1C837}"/>
              </a:ext>
            </a:extLst>
          </p:cNvPr>
          <p:cNvSpPr/>
          <p:nvPr/>
        </p:nvSpPr>
        <p:spPr>
          <a:xfrm>
            <a:off x="7022286" y="5628426"/>
            <a:ext cx="2222540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2026</a:t>
            </a:r>
            <a:endParaRPr lang="en-US" sz="1750" dirty="0"/>
          </a:p>
        </p:txBody>
      </p:sp>
      <p:sp>
        <p:nvSpPr>
          <p:cNvPr id="34" name="Text 31">
            <a:extLst>
              <a:ext uri="{FF2B5EF4-FFF2-40B4-BE49-F238E27FC236}">
                <a16:creationId xmlns:a16="http://schemas.microsoft.com/office/drawing/2014/main" id="{2EF659C5-027D-D313-7B5C-7459A6A80B1D}"/>
              </a:ext>
            </a:extLst>
          </p:cNvPr>
          <p:cNvSpPr/>
          <p:nvPr/>
        </p:nvSpPr>
        <p:spPr>
          <a:xfrm>
            <a:off x="6989900" y="5957949"/>
            <a:ext cx="4784824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Second IMRF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- Global forum to assess progress and chart future directions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467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child walking on dirt near a tent&#10;&#10;AI-generated content may be incorrect.">
            <a:extLst>
              <a:ext uri="{FF2B5EF4-FFF2-40B4-BE49-F238E27FC236}">
                <a16:creationId xmlns:a16="http://schemas.microsoft.com/office/drawing/2014/main" id="{6C34DF16-D658-EEE6-7CC8-CBE218B6A7E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914" b="1914"/>
          <a:stretch>
            <a:fillRect/>
          </a:stretch>
        </p:blipFill>
        <p:spPr>
          <a:xfrm>
            <a:off x="0" y="0"/>
            <a:ext cx="4740891" cy="6858000"/>
          </a:xfr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D16FB2EC-4277-FEE0-7C5F-5F1BEFD13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8067" y="1193750"/>
            <a:ext cx="6856023" cy="52322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Address Crisis-driven Migration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47126E8-79E8-A33D-88E7-C258860A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067" y="77878"/>
            <a:ext cx="7183933" cy="671394"/>
          </a:xfrm>
        </p:spPr>
        <p:txBody>
          <a:bodyPr/>
          <a:lstStyle/>
          <a:p>
            <a:pPr algn="l"/>
            <a:r>
              <a:rPr lang="en-US" sz="3000" dirty="0"/>
              <a:t>GCM Review: Acknowledging Progress, Advancing Actions</a:t>
            </a: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55B2A83B-3D96-6DC3-5255-D939033E0182}"/>
              </a:ext>
            </a:extLst>
          </p:cNvPr>
          <p:cNvSpPr/>
          <p:nvPr/>
        </p:nvSpPr>
        <p:spPr>
          <a:xfrm>
            <a:off x="5030927" y="2066448"/>
            <a:ext cx="6833163" cy="580657"/>
          </a:xfrm>
          <a:prstGeom prst="roundRect">
            <a:avLst>
              <a:gd name="adj" fmla="val 7746"/>
            </a:avLst>
          </a:prstGeom>
          <a:solidFill>
            <a:srgbClr val="FFFFFF"/>
          </a:solidFill>
          <a:ln w="2286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4DDA1F54-3F07-A684-A3E1-A9E81F187FB8}"/>
              </a:ext>
            </a:extLst>
          </p:cNvPr>
          <p:cNvSpPr/>
          <p:nvPr/>
        </p:nvSpPr>
        <p:spPr>
          <a:xfrm>
            <a:off x="5030927" y="2066448"/>
            <a:ext cx="73379" cy="580657"/>
          </a:xfrm>
          <a:prstGeom prst="roundRect">
            <a:avLst>
              <a:gd name="adj" fmla="val 70263"/>
            </a:avLst>
          </a:prstGeom>
          <a:solidFill>
            <a:schemeClr val="accent5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CCCF0A75-C69E-F0E5-9F2D-3140A0065EB8}"/>
              </a:ext>
            </a:extLst>
          </p:cNvPr>
          <p:cNvSpPr/>
          <p:nvPr/>
        </p:nvSpPr>
        <p:spPr>
          <a:xfrm>
            <a:off x="5166454" y="2145344"/>
            <a:ext cx="6456203" cy="635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buClr>
                <a:srgbClr val="0298CA"/>
              </a:buClr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conflict and instability at their roots.</a:t>
            </a:r>
          </a:p>
        </p:txBody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15E6FE4A-E54C-2C2E-3B0F-1689A52747BD}"/>
              </a:ext>
            </a:extLst>
          </p:cNvPr>
          <p:cNvSpPr/>
          <p:nvPr/>
        </p:nvSpPr>
        <p:spPr>
          <a:xfrm>
            <a:off x="5030927" y="2890717"/>
            <a:ext cx="6833163" cy="1013342"/>
          </a:xfrm>
          <a:prstGeom prst="roundRect">
            <a:avLst>
              <a:gd name="adj" fmla="val 9365"/>
            </a:avLst>
          </a:prstGeom>
          <a:solidFill>
            <a:srgbClr val="FFFFFF"/>
          </a:solidFill>
          <a:ln w="2286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id="{A690A642-FC23-50FC-D8CB-1BCF3B81782E}"/>
              </a:ext>
            </a:extLst>
          </p:cNvPr>
          <p:cNvSpPr/>
          <p:nvPr/>
        </p:nvSpPr>
        <p:spPr>
          <a:xfrm>
            <a:off x="5043017" y="2909171"/>
            <a:ext cx="73379" cy="979534"/>
          </a:xfrm>
          <a:prstGeom prst="roundRect">
            <a:avLst>
              <a:gd name="adj" fmla="val 70263"/>
            </a:avLst>
          </a:prstGeom>
          <a:solidFill>
            <a:schemeClr val="accent5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1FEF0419-8604-6FB3-BA76-82DB0253E440}"/>
              </a:ext>
            </a:extLst>
          </p:cNvPr>
          <p:cNvSpPr/>
          <p:nvPr/>
        </p:nvSpPr>
        <p:spPr>
          <a:xfrm>
            <a:off x="5275243" y="3066454"/>
            <a:ext cx="1804775" cy="206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buClr>
                <a:srgbClr val="0298CA"/>
              </a:buClr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humanitarian support to migrants in </a:t>
            </a:r>
          </a:p>
          <a:p>
            <a:pPr>
              <a:buClr>
                <a:srgbClr val="0298CA"/>
              </a:buClr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situations.</a:t>
            </a:r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1B592299-5E92-0A7A-4902-0BFB3BB3ACCC}"/>
              </a:ext>
            </a:extLst>
          </p:cNvPr>
          <p:cNvSpPr/>
          <p:nvPr/>
        </p:nvSpPr>
        <p:spPr>
          <a:xfrm>
            <a:off x="5030927" y="4215288"/>
            <a:ext cx="6833163" cy="1013342"/>
          </a:xfrm>
          <a:prstGeom prst="roundRect">
            <a:avLst>
              <a:gd name="adj" fmla="val 9365"/>
            </a:avLst>
          </a:prstGeom>
          <a:solidFill>
            <a:srgbClr val="FFFFFF"/>
          </a:solidFill>
          <a:ln w="2286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625F27B4-D557-69D8-4596-FE7155267349}"/>
              </a:ext>
            </a:extLst>
          </p:cNvPr>
          <p:cNvSpPr/>
          <p:nvPr/>
        </p:nvSpPr>
        <p:spPr>
          <a:xfrm>
            <a:off x="5043017" y="4251324"/>
            <a:ext cx="82060" cy="946151"/>
          </a:xfrm>
          <a:prstGeom prst="roundRect">
            <a:avLst>
              <a:gd name="adj" fmla="val 70263"/>
            </a:avLst>
          </a:prstGeom>
          <a:solidFill>
            <a:schemeClr val="accent5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E938D54E-693A-09D4-6483-7A51DA894F18}"/>
              </a:ext>
            </a:extLst>
          </p:cNvPr>
          <p:cNvSpPr/>
          <p:nvPr/>
        </p:nvSpPr>
        <p:spPr>
          <a:xfrm>
            <a:off x="5275243" y="4391024"/>
            <a:ext cx="1715984" cy="206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buClr>
                <a:srgbClr val="0298CA"/>
              </a:buClr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Mobilize Resources to support humanitarian </a:t>
            </a:r>
          </a:p>
          <a:p>
            <a:pPr>
              <a:buClr>
                <a:srgbClr val="0298CA"/>
              </a:buClr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organizations.</a:t>
            </a:r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FE15C7F3-C7CD-AE9E-454D-0ED07F33AE1D}"/>
              </a:ext>
            </a:extLst>
          </p:cNvPr>
          <p:cNvSpPr/>
          <p:nvPr/>
        </p:nvSpPr>
        <p:spPr>
          <a:xfrm>
            <a:off x="5030927" y="5539858"/>
            <a:ext cx="6833163" cy="1013342"/>
          </a:xfrm>
          <a:prstGeom prst="roundRect">
            <a:avLst>
              <a:gd name="adj" fmla="val 9365"/>
            </a:avLst>
          </a:prstGeom>
          <a:solidFill>
            <a:srgbClr val="FFFFFF"/>
          </a:solidFill>
          <a:ln w="2286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>
            <a:extLst>
              <a:ext uri="{FF2B5EF4-FFF2-40B4-BE49-F238E27FC236}">
                <a16:creationId xmlns:a16="http://schemas.microsoft.com/office/drawing/2014/main" id="{6C26DCCD-FE07-7648-A7F0-24B92F318630}"/>
              </a:ext>
            </a:extLst>
          </p:cNvPr>
          <p:cNvSpPr/>
          <p:nvPr/>
        </p:nvSpPr>
        <p:spPr>
          <a:xfrm>
            <a:off x="5040804" y="5557876"/>
            <a:ext cx="73379" cy="977305"/>
          </a:xfrm>
          <a:prstGeom prst="roundRect">
            <a:avLst>
              <a:gd name="adj" fmla="val 70263"/>
            </a:avLst>
          </a:prstGeom>
          <a:solidFill>
            <a:schemeClr val="accent5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8382F847-3ABB-DD4F-F4B7-D2B560333C2B}"/>
              </a:ext>
            </a:extLst>
          </p:cNvPr>
          <p:cNvSpPr/>
          <p:nvPr/>
        </p:nvSpPr>
        <p:spPr>
          <a:xfrm>
            <a:off x="5275242" y="5715594"/>
            <a:ext cx="5196399" cy="350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buClr>
                <a:srgbClr val="0298CA"/>
              </a:buClr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the SDGs and tackle structural causes </a:t>
            </a:r>
          </a:p>
          <a:p>
            <a:pPr>
              <a:buClr>
                <a:srgbClr val="0298CA"/>
              </a:buClr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drive migration.</a:t>
            </a:r>
          </a:p>
        </p:txBody>
      </p:sp>
    </p:spTree>
    <p:extLst>
      <p:ext uri="{BB962C8B-B14F-4D97-AF65-F5344CB8AC3E}">
        <p14:creationId xmlns:p14="http://schemas.microsoft.com/office/powerpoint/2010/main" val="219184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ECA77-D926-7878-A185-BCB654979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41790C-4F29-B791-C280-6D648E311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9890" y="1222301"/>
            <a:ext cx="7344017" cy="52322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sz="2200" dirty="0"/>
              <a:t>Governance, Pathways and Development</a:t>
            </a:r>
          </a:p>
          <a:p>
            <a:endParaRPr lang="en-US" sz="2200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C089680-38E6-B90C-9E57-7051F5E99A33}"/>
              </a:ext>
            </a:extLst>
          </p:cNvPr>
          <p:cNvSpPr txBox="1">
            <a:spLocks/>
          </p:cNvSpPr>
          <p:nvPr/>
        </p:nvSpPr>
        <p:spPr>
          <a:xfrm>
            <a:off x="1127185" y="1701639"/>
            <a:ext cx="6006859" cy="5232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3200" b="0" i="0" kern="120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Subtitle 9">
            <a:extLst>
              <a:ext uri="{FF2B5EF4-FFF2-40B4-BE49-F238E27FC236}">
                <a16:creationId xmlns:a16="http://schemas.microsoft.com/office/drawing/2014/main" id="{F93650BE-29CE-E59D-2B69-3721D950209C}"/>
              </a:ext>
            </a:extLst>
          </p:cNvPr>
          <p:cNvSpPr txBox="1">
            <a:spLocks/>
          </p:cNvSpPr>
          <p:nvPr/>
        </p:nvSpPr>
        <p:spPr>
          <a:xfrm>
            <a:off x="1196197" y="1647645"/>
            <a:ext cx="6006859" cy="5232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3200" b="0" i="0" kern="120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14" name="Picture Placeholder 7" descr="A group of people walking in smoke&#10;&#10;AI-generated content may be incorrect.">
            <a:extLst>
              <a:ext uri="{FF2B5EF4-FFF2-40B4-BE49-F238E27FC236}">
                <a16:creationId xmlns:a16="http://schemas.microsoft.com/office/drawing/2014/main" id="{B77E520C-B9C8-C9E7-83F8-DDDAED47152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807" r="7807"/>
          <a:stretch/>
        </p:blipFill>
        <p:spPr>
          <a:xfrm>
            <a:off x="7775" y="0"/>
            <a:ext cx="4434210" cy="6858000"/>
          </a:xfrm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id="{C0AD6CC5-108D-B931-E562-62049A7E3A75}"/>
              </a:ext>
            </a:extLst>
          </p:cNvPr>
          <p:cNvSpPr/>
          <p:nvPr/>
        </p:nvSpPr>
        <p:spPr>
          <a:xfrm>
            <a:off x="4603001" y="2003053"/>
            <a:ext cx="7300906" cy="1100956"/>
          </a:xfrm>
          <a:prstGeom prst="roundRect">
            <a:avLst>
              <a:gd name="adj" fmla="val 7746"/>
            </a:avLst>
          </a:prstGeom>
          <a:solidFill>
            <a:srgbClr val="FFFFFF"/>
          </a:solidFill>
          <a:ln w="2286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C76FD708-E315-0862-2B4E-036C1835C25D}"/>
              </a:ext>
            </a:extLst>
          </p:cNvPr>
          <p:cNvSpPr/>
          <p:nvPr/>
        </p:nvSpPr>
        <p:spPr>
          <a:xfrm>
            <a:off x="4610751" y="2011307"/>
            <a:ext cx="64698" cy="1071481"/>
          </a:xfrm>
          <a:prstGeom prst="roundRect">
            <a:avLst>
              <a:gd name="adj" fmla="val 70263"/>
            </a:avLst>
          </a:prstGeom>
          <a:solidFill>
            <a:schemeClr val="accent5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856932DE-DC46-38C3-A1AE-7DC8DF3AF4D1}"/>
              </a:ext>
            </a:extLst>
          </p:cNvPr>
          <p:cNvSpPr/>
          <p:nvPr/>
        </p:nvSpPr>
        <p:spPr>
          <a:xfrm>
            <a:off x="4700785" y="2032418"/>
            <a:ext cx="6969659" cy="15481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37160">
              <a:spcBef>
                <a:spcPts val="0"/>
              </a:spcBef>
              <a:spcAft>
                <a:spcPts val="800"/>
              </a:spcAft>
              <a:buClr>
                <a:srgbClr val="0298CA"/>
              </a:buClr>
              <a:buSzPct val="100000"/>
            </a:pPr>
            <a:r>
              <a:rPr lang="en-GB" sz="2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migration governance: </a:t>
            </a: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comprehensive policies, strategic foresight, reducing implementation gaps, and enhancing data reliability.</a:t>
            </a: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37996960-7729-82E7-92F9-D5BCB736DD57}"/>
              </a:ext>
            </a:extLst>
          </p:cNvPr>
          <p:cNvSpPr/>
          <p:nvPr/>
        </p:nvSpPr>
        <p:spPr>
          <a:xfrm>
            <a:off x="4602069" y="3343506"/>
            <a:ext cx="7300906" cy="1501631"/>
          </a:xfrm>
          <a:prstGeom prst="roundRect">
            <a:avLst>
              <a:gd name="adj" fmla="val 9365"/>
            </a:avLst>
          </a:prstGeom>
          <a:solidFill>
            <a:srgbClr val="FFFFFF"/>
          </a:solidFill>
          <a:ln w="2286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5E83A66A-AD83-9715-99B0-2154410522BE}"/>
              </a:ext>
            </a:extLst>
          </p:cNvPr>
          <p:cNvSpPr/>
          <p:nvPr/>
        </p:nvSpPr>
        <p:spPr>
          <a:xfrm>
            <a:off x="4606876" y="3407272"/>
            <a:ext cx="72447" cy="1374097"/>
          </a:xfrm>
          <a:prstGeom prst="roundRect">
            <a:avLst>
              <a:gd name="adj" fmla="val 70263"/>
            </a:avLst>
          </a:prstGeom>
          <a:solidFill>
            <a:schemeClr val="accent5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62216E27-3E52-9D51-052C-6A51EFAD288F}"/>
              </a:ext>
            </a:extLst>
          </p:cNvPr>
          <p:cNvSpPr/>
          <p:nvPr/>
        </p:nvSpPr>
        <p:spPr>
          <a:xfrm>
            <a:off x="4638758" y="3394744"/>
            <a:ext cx="1928315" cy="3062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137160">
              <a:spcBef>
                <a:spcPts val="0"/>
              </a:spcBef>
              <a:buClr>
                <a:srgbClr val="0298CA"/>
              </a:buClr>
              <a:buSzPct val="100000"/>
            </a:pPr>
            <a:r>
              <a:rPr lang="en-GB" sz="2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legal pathways, </a:t>
            </a:r>
            <a:r>
              <a:rPr lang="en-US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through establishing</a:t>
            </a:r>
          </a:p>
          <a:p>
            <a:pPr marL="137160">
              <a:spcBef>
                <a:spcPts val="0"/>
              </a:spcBef>
              <a:buClr>
                <a:srgbClr val="0298CA"/>
              </a:buClr>
              <a:buSzPct val="100000"/>
            </a:pPr>
            <a:r>
              <a:rPr lang="en-US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set of visa categories to meet the needs of</a:t>
            </a:r>
          </a:p>
          <a:p>
            <a:pPr marL="137160">
              <a:spcBef>
                <a:spcPts val="0"/>
              </a:spcBef>
              <a:buClr>
                <a:srgbClr val="0298CA"/>
              </a:buClr>
              <a:buSzPct val="100000"/>
            </a:pPr>
            <a:r>
              <a:rPr lang="en-US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 err="1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market, and </a:t>
            </a:r>
            <a:r>
              <a:rPr lang="en-GB" sz="2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regularize the status of </a:t>
            </a:r>
          </a:p>
          <a:p>
            <a:pPr marL="137160">
              <a:spcBef>
                <a:spcPts val="0"/>
              </a:spcBef>
              <a:buClr>
                <a:srgbClr val="0298CA"/>
              </a:buClr>
              <a:buSzPct val="100000"/>
            </a:pPr>
            <a:r>
              <a:rPr lang="en-GB" sz="2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migrants </a:t>
            </a:r>
            <a:r>
              <a:rPr lang="en-US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enable them to exit irregular conditions.</a:t>
            </a:r>
            <a:endParaRPr lang="en-GB" sz="2200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EF3C4442-347B-40C2-EB50-18F13F1CE86C}"/>
              </a:ext>
            </a:extLst>
          </p:cNvPr>
          <p:cNvSpPr/>
          <p:nvPr/>
        </p:nvSpPr>
        <p:spPr>
          <a:xfrm>
            <a:off x="4603001" y="5093050"/>
            <a:ext cx="7300906" cy="1501631"/>
          </a:xfrm>
          <a:prstGeom prst="roundRect">
            <a:avLst>
              <a:gd name="adj" fmla="val 9365"/>
            </a:avLst>
          </a:prstGeom>
          <a:solidFill>
            <a:srgbClr val="FFFFFF"/>
          </a:solidFill>
          <a:ln w="2286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AD330E93-1962-D5A4-BD61-A1E060AF3F8C}"/>
              </a:ext>
            </a:extLst>
          </p:cNvPr>
          <p:cNvSpPr/>
          <p:nvPr/>
        </p:nvSpPr>
        <p:spPr>
          <a:xfrm>
            <a:off x="4603001" y="5149609"/>
            <a:ext cx="72447" cy="1397614"/>
          </a:xfrm>
          <a:prstGeom prst="roundRect">
            <a:avLst>
              <a:gd name="adj" fmla="val 70263"/>
            </a:avLst>
          </a:prstGeom>
          <a:solidFill>
            <a:schemeClr val="accent5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8ACA4C53-5671-E6AE-50E8-9062147EE14D}"/>
              </a:ext>
            </a:extLst>
          </p:cNvPr>
          <p:cNvSpPr/>
          <p:nvPr/>
        </p:nvSpPr>
        <p:spPr>
          <a:xfrm>
            <a:off x="4603001" y="5230688"/>
            <a:ext cx="7140822" cy="5200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137160" lvl="1">
              <a:buSzPct val="100000"/>
            </a:pPr>
            <a:r>
              <a:rPr lang="en-GB" sz="2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the potential of Migration for Development:</a:t>
            </a:r>
          </a:p>
          <a:p>
            <a:pPr marL="137160" lvl="1">
              <a:buSzPct val="100000"/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youth development and migrants’ upskilling, </a:t>
            </a:r>
          </a:p>
          <a:p>
            <a:pPr marL="137160" lvl="1">
              <a:buSzPct val="100000"/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link migration to climate adaptation and </a:t>
            </a:r>
          </a:p>
          <a:p>
            <a:pPr marL="137160" lvl="1">
              <a:buSzPct val="100000"/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diversification strategies.</a:t>
            </a:r>
          </a:p>
        </p:txBody>
      </p:sp>
      <p:sp>
        <p:nvSpPr>
          <p:cNvPr id="24" name="Title 8">
            <a:extLst>
              <a:ext uri="{FF2B5EF4-FFF2-40B4-BE49-F238E27FC236}">
                <a16:creationId xmlns:a16="http://schemas.microsoft.com/office/drawing/2014/main" id="{FB328CBA-5AC8-8E50-4804-D03F2581EA96}"/>
              </a:ext>
            </a:extLst>
          </p:cNvPr>
          <p:cNvSpPr txBox="1">
            <a:spLocks/>
          </p:cNvSpPr>
          <p:nvPr/>
        </p:nvSpPr>
        <p:spPr>
          <a:xfrm>
            <a:off x="4559890" y="77878"/>
            <a:ext cx="7183933" cy="6713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000" dirty="0"/>
              <a:t>GCM Review: Acknowledging Progress, Advancing Actions</a:t>
            </a:r>
          </a:p>
        </p:txBody>
      </p:sp>
    </p:spTree>
    <p:extLst>
      <p:ext uri="{BB962C8B-B14F-4D97-AF65-F5344CB8AC3E}">
        <p14:creationId xmlns:p14="http://schemas.microsoft.com/office/powerpoint/2010/main" val="204976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6DA7C-D36B-BFD4-4112-00770D0B7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">
            <a:extLst>
              <a:ext uri="{FF2B5EF4-FFF2-40B4-BE49-F238E27FC236}">
                <a16:creationId xmlns:a16="http://schemas.microsoft.com/office/drawing/2014/main" id="{DF9A294E-6D9C-1A40-CEDC-C462F0041BA7}"/>
              </a:ext>
            </a:extLst>
          </p:cNvPr>
          <p:cNvSpPr/>
          <p:nvPr/>
        </p:nvSpPr>
        <p:spPr>
          <a:xfrm>
            <a:off x="4418684" y="3894628"/>
            <a:ext cx="7590756" cy="1257781"/>
          </a:xfrm>
          <a:prstGeom prst="roundRect">
            <a:avLst>
              <a:gd name="adj" fmla="val 7746"/>
            </a:avLst>
          </a:prstGeom>
          <a:solidFill>
            <a:srgbClr val="FFFFFF"/>
          </a:solidFill>
          <a:ln w="2286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50FB7-2069-AA3B-ED87-42D346372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934" y="1223141"/>
            <a:ext cx="7598505" cy="52322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GB" sz="2200" b="1" dirty="0"/>
              <a:t>Rights, Cooperation and Strategic Actions</a:t>
            </a:r>
            <a:endParaRPr lang="en-US" sz="2200" b="1" dirty="0"/>
          </a:p>
        </p:txBody>
      </p:sp>
      <p:pic>
        <p:nvPicPr>
          <p:cNvPr id="6" name="Picture Placeholder 15" descr="Hands holding two pieces of puzzle&#10;&#10;AI-generated content may be incorrect.">
            <a:extLst>
              <a:ext uri="{FF2B5EF4-FFF2-40B4-BE49-F238E27FC236}">
                <a16:creationId xmlns:a16="http://schemas.microsoft.com/office/drawing/2014/main" id="{1B253BD6-F91D-2387-366A-25D0A953B697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48" r="16048"/>
          <a:stretch>
            <a:fillRect/>
          </a:stretch>
        </p:blipFill>
        <p:spPr>
          <a:xfrm>
            <a:off x="-9697" y="0"/>
            <a:ext cx="4234564" cy="6858000"/>
          </a:xfr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08259A76-832A-2459-E23A-6423357A8E7E}"/>
              </a:ext>
            </a:extLst>
          </p:cNvPr>
          <p:cNvSpPr txBox="1">
            <a:spLocks/>
          </p:cNvSpPr>
          <p:nvPr/>
        </p:nvSpPr>
        <p:spPr>
          <a:xfrm>
            <a:off x="4410934" y="180960"/>
            <a:ext cx="7183933" cy="6713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000" dirty="0"/>
              <a:t>GCM Review: Acknowledging Progress, Advancing Actions</a:t>
            </a:r>
          </a:p>
        </p:txBody>
      </p:sp>
      <p:sp>
        <p:nvSpPr>
          <p:cNvPr id="8" name="Shape 2">
            <a:extLst>
              <a:ext uri="{FF2B5EF4-FFF2-40B4-BE49-F238E27FC236}">
                <a16:creationId xmlns:a16="http://schemas.microsoft.com/office/drawing/2014/main" id="{1D2AC6BE-C404-FE8F-75DF-DFF34CDA7619}"/>
              </a:ext>
            </a:extLst>
          </p:cNvPr>
          <p:cNvSpPr/>
          <p:nvPr/>
        </p:nvSpPr>
        <p:spPr>
          <a:xfrm>
            <a:off x="4410935" y="1938668"/>
            <a:ext cx="7590756" cy="1784455"/>
          </a:xfrm>
          <a:prstGeom prst="roundRect">
            <a:avLst>
              <a:gd name="adj" fmla="val 7746"/>
            </a:avLst>
          </a:prstGeom>
          <a:solidFill>
            <a:srgbClr val="FFFFFF"/>
          </a:solidFill>
          <a:ln w="2286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9B0F8ECC-146F-3E0C-7416-84275C47F956}"/>
              </a:ext>
            </a:extLst>
          </p:cNvPr>
          <p:cNvSpPr/>
          <p:nvPr/>
        </p:nvSpPr>
        <p:spPr>
          <a:xfrm>
            <a:off x="4414108" y="1997772"/>
            <a:ext cx="77230" cy="1671734"/>
          </a:xfrm>
          <a:prstGeom prst="roundRect">
            <a:avLst>
              <a:gd name="adj" fmla="val 70263"/>
            </a:avLst>
          </a:prstGeom>
          <a:solidFill>
            <a:schemeClr val="accent5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E20E0EB9-867B-CC05-72E5-C326DC211B77}"/>
              </a:ext>
            </a:extLst>
          </p:cNvPr>
          <p:cNvSpPr/>
          <p:nvPr/>
        </p:nvSpPr>
        <p:spPr>
          <a:xfrm>
            <a:off x="4604752" y="2056796"/>
            <a:ext cx="7203122" cy="15481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buClr>
                <a:srgbClr val="0298CA"/>
              </a:buClr>
            </a:pPr>
            <a:r>
              <a:rPr lang="en-GB" sz="21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and Protect Migrants:</a:t>
            </a:r>
            <a:r>
              <a:rPr lang="en-GB" sz="21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Reduce language barriers, adopt a rights-based approach to </a:t>
            </a:r>
            <a:r>
              <a:rPr lang="en-GB" sz="2100" dirty="0" err="1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en-GB" sz="21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migration, ensure access to basic services, legal identity, and fair recruitment, and guarantee the right to join trade union and involvement in social protection mechanisms.</a:t>
            </a:r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C353A1C9-3818-8FB4-D3F6-78E362E0ECF8}"/>
              </a:ext>
            </a:extLst>
          </p:cNvPr>
          <p:cNvSpPr/>
          <p:nvPr/>
        </p:nvSpPr>
        <p:spPr>
          <a:xfrm>
            <a:off x="4422638" y="3922686"/>
            <a:ext cx="68700" cy="1189858"/>
          </a:xfrm>
          <a:prstGeom prst="roundRect">
            <a:avLst>
              <a:gd name="adj" fmla="val 70263"/>
            </a:avLst>
          </a:prstGeom>
          <a:solidFill>
            <a:schemeClr val="accent5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593DD5B3-8BF3-B628-4C80-48C50648CCFF}"/>
              </a:ext>
            </a:extLst>
          </p:cNvPr>
          <p:cNvSpPr/>
          <p:nvPr/>
        </p:nvSpPr>
        <p:spPr>
          <a:xfrm>
            <a:off x="4548782" y="4001286"/>
            <a:ext cx="1928315" cy="3062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buClr>
                <a:srgbClr val="0298CA"/>
              </a:buClr>
            </a:pPr>
            <a:r>
              <a:rPr lang="en-GB" sz="2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Regional Partnerships:</a:t>
            </a: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Foster collaboration </a:t>
            </a:r>
          </a:p>
          <a:p>
            <a:pPr>
              <a:buClr>
                <a:srgbClr val="0298CA"/>
              </a:buClr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fight xenophobia, share data, and address cross-border </a:t>
            </a:r>
          </a:p>
          <a:p>
            <a:pPr>
              <a:buClr>
                <a:srgbClr val="0298CA"/>
              </a:buClr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challenges.</a:t>
            </a:r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1479BE2F-FC17-5A42-1627-80C1FBE3D992}"/>
              </a:ext>
            </a:extLst>
          </p:cNvPr>
          <p:cNvSpPr/>
          <p:nvPr/>
        </p:nvSpPr>
        <p:spPr>
          <a:xfrm>
            <a:off x="4410934" y="5323914"/>
            <a:ext cx="7557509" cy="1257781"/>
          </a:xfrm>
          <a:prstGeom prst="roundRect">
            <a:avLst>
              <a:gd name="adj" fmla="val 9365"/>
            </a:avLst>
          </a:prstGeom>
          <a:solidFill>
            <a:srgbClr val="FFFFFF"/>
          </a:solidFill>
          <a:ln w="2286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585E55D6-2AAC-209E-8ECD-90B1E03A7FB2}"/>
              </a:ext>
            </a:extLst>
          </p:cNvPr>
          <p:cNvSpPr/>
          <p:nvPr/>
        </p:nvSpPr>
        <p:spPr>
          <a:xfrm>
            <a:off x="4418684" y="5363778"/>
            <a:ext cx="77230" cy="1184659"/>
          </a:xfrm>
          <a:prstGeom prst="roundRect">
            <a:avLst>
              <a:gd name="adj" fmla="val 70263"/>
            </a:avLst>
          </a:prstGeom>
          <a:solidFill>
            <a:schemeClr val="accent5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55A6C591-8453-0568-750D-BD30D95522A8}"/>
              </a:ext>
            </a:extLst>
          </p:cNvPr>
          <p:cNvSpPr/>
          <p:nvPr/>
        </p:nvSpPr>
        <p:spPr>
          <a:xfrm>
            <a:off x="4667538" y="5421565"/>
            <a:ext cx="7300906" cy="5200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buClr>
                <a:srgbClr val="0298CA"/>
              </a:buClr>
            </a:pPr>
            <a:r>
              <a:rPr lang="en-GB" sz="2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Momentum Toward 2026:</a:t>
            </a: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IMRF 2026 as a </a:t>
            </a:r>
          </a:p>
          <a:p>
            <a:pPr>
              <a:buClr>
                <a:srgbClr val="0298CA"/>
              </a:buClr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for national reforms, cross-regional cooperation, </a:t>
            </a:r>
          </a:p>
          <a:p>
            <a:pPr>
              <a:buClr>
                <a:srgbClr val="0298CA"/>
              </a:buClr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bold action.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A61463-EA58-BF55-0A59-ACEF6F30CCFB}"/>
              </a:ext>
            </a:extLst>
          </p:cNvPr>
          <p:cNvSpPr/>
          <p:nvPr/>
        </p:nvSpPr>
        <p:spPr>
          <a:xfrm>
            <a:off x="-9697" y="0"/>
            <a:ext cx="4234564" cy="6858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85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ESCWA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WA_Logo-Motto_PPT-En" id="{C0494A47-6240-984D-9060-4FB25B993CA0}" vid="{EAC04F47-4198-5B4C-8F78-8372780C2E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ESCWA_Logo-Motto_PPT-En-V2[1]</Template>
  <TotalTime>762</TotalTime>
  <Words>761</Words>
  <Application>Microsoft Office PowerPoint</Application>
  <PresentationFormat>Widescreen</PresentationFormat>
  <Paragraphs>122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Garamond</vt:lpstr>
      <vt:lpstr>Kanit Light</vt:lpstr>
      <vt:lpstr>Martel Sans</vt:lpstr>
      <vt:lpstr>Wingdings</vt:lpstr>
      <vt:lpstr>SavonVTI</vt:lpstr>
      <vt:lpstr>GCM Briefing Session GCM Regional Review – Key findings  Sara Salman Population Affairs Officer ESCWA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GCM Review: Acknowledging Progress, Advancing Actions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Dina TANNIR</dc:creator>
  <cp:lastModifiedBy>Sara Salman</cp:lastModifiedBy>
  <cp:revision>4</cp:revision>
  <dcterms:created xsi:type="dcterms:W3CDTF">2025-09-23T14:20:28Z</dcterms:created>
  <dcterms:modified xsi:type="dcterms:W3CDTF">2025-10-01T07:28:54Z</dcterms:modified>
</cp:coreProperties>
</file>